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dMasterIdLst>
    <p:sldMasterId id="2147483706" r:id="rId5"/>
    <p:sldMasterId id="2147483648" r:id="rId6"/>
    <p:sldMasterId id="2147483660" r:id="rId7"/>
    <p:sldMasterId id="2147483663" r:id="rId8"/>
    <p:sldMasterId id="2147483666" r:id="rId9"/>
  </p:sldMasterIdLst>
  <p:notesMasterIdLst>
    <p:notesMasterId r:id="rId10"/>
  </p:notesMasterIdLst>
  <p:handoutMasterIdLst>
    <p:handoutMasterId r:id="rId11"/>
  </p:handoutMasterIdLst>
  <p:sldIdLst>
    <p:sldId id="269" r:id="rId12"/>
    <p:sldId id="298" r:id="rId13"/>
    <p:sldId id="297" r:id="rId14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howPr showNarration="1"/>
  <p:extLst>
    <p:ext uri="smNativeData">
      <pr:smAppRevision xmlns:pr="smNativeData" dt="1601055530" val="978" revOS="4"/>
      <pr:smFileRevision xmlns:pr="smNativeData" dt="1601055530" val="101"/>
      <pr:guideOptions xmlns:pr="smNativeData" dt="1601055530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94" d="100"/>
          <a:sy n="94" d="100"/>
        </p:scale>
        <p:origin x="377" y="351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9" d="100"/>
        <a:sy n="19" d="100"/>
      </p:scale>
      <p:origin x="0" y="0"/>
    </p:cViewPr>
  </p:sorterViewPr>
  <p:notesViewPr>
    <p:cSldViewPr snapToGrid="0" snapToObjects="1">
      <p:cViewPr>
        <p:scale>
          <a:sx n="94" d="100"/>
          <a:sy n="94" d="100"/>
        </p:scale>
        <p:origin x="377" y="351"/>
      </p:cViewPr>
    </p:cSldViewPr>
  </p:notesViewPr>
  <p:gridSpacing cx="76200" cy="762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Master" Target="slideMasters/slideMaster5.xml"/><Relationship Id="rId10" Type="http://schemas.openxmlformats.org/officeDocument/2006/relationships/notesMaster" Target="notesMasters/notesMaster1.xml"/><Relationship Id="rId11" Type="http://schemas.openxmlformats.org/officeDocument/2006/relationships/handoutMaster" Target="handoutMasters/handout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/Relationships>
</file>

<file path=ppt/handoutMasters/_rels/handout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Amoe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pmS8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P48AAAAAAAA="/>
              </a:ext>
            </a:extLst>
          </p:cNvSpPr>
          <p:nvPr>
            <p:ph type="dt" sz="quarter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7C1D-53FE-C08A-B02D-A5DF326346F0}" type="datetime1">
              <a:t>9/25/20</a:t>
            </a:fld>
          </a:p>
        </p:txBody>
      </p:sp>
      <p:sp>
        <p:nvSpPr>
          <p:cNvPr id="4" name="Footer Placeholder 3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Rgf6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EAAAACYAAAAIAAAAv48AAAAAAAA="/>
              </a:ext>
            </a:extLst>
          </p:cNvSpPr>
          <p:nvPr>
            <p:ph type="ftr" sz="quarter" idx="2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5" name="Slide Number Placeholder 4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9TcK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EAAAACYAAAAIAAAAv48AAAAAAAA="/>
              </a:ext>
            </a:extLst>
          </p:cNvSpPr>
          <p:nvPr>
            <p:ph type="sldNum" sz="quarter" idx="3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26B0-FEFE-C0D0-B02D-08856863465D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ABVY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bzbWw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P4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007B-35FE-C0F6-B02D-C3A34E634696}" type="datetime1">
              <a:t>9/25/20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val="SMDATA_13_KituXx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BAjM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w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LHMx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EAAAACYAAAAIAAAAPw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kIDO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EAAAACYAAAAIAAAAv4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TYYu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EAAAACYAAAAIAAAAv4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en-us" sz="1200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2E6A-24FE-C0D8-B02D-D28D60634687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www.linkedin.com/company/open-geospatial-consortium" TargetMode="External"/><Relationship Id="rId3" Type="http://schemas.openxmlformats.org/officeDocument/2006/relationships/image" Target="../media/image16.png"/><Relationship Id="rId4" Type="http://schemas.openxmlformats.org/officeDocument/2006/relationships/hyperlink" Target="https://twitter.com/opengeospatial?ref_src=twsrc^google|twcamp^serp|twgr^author" TargetMode="External"/><Relationship Id="rId5" Type="http://schemas.openxmlformats.org/officeDocument/2006/relationships/image" Target="../media/image17.png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www.linkedin.com/company/open-geospatial-consortium" TargetMode="External"/><Relationship Id="rId3" Type="http://schemas.openxmlformats.org/officeDocument/2006/relationships/image" Target="../media/image16.png"/><Relationship Id="rId4" Type="http://schemas.openxmlformats.org/officeDocument/2006/relationships/hyperlink" Target="https://twitter.com/opengeospatial?ref_src=twsrc^google|twcamp^serp|twgr^author" TargetMode="External"/><Relationship Id="rId5" Type="http://schemas.openxmlformats.org/officeDocument/2006/relationships/image" Target="../media/image17.png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wkGb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AgAAJwcAAL5CAADsIQAAEAAAACYAAAAIAAAAAIAAAAAAAAA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1634-7AFE-C0E0-B02D-8CB5586346D9}" type="slidenum">
              <a:t>‹#›</a:t>
            </a:fld>
          </a:p>
        </p:txBody>
      </p:sp>
      <p:sp>
        <p:nvSpPr>
          <p:cNvPr id="4" name="Title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/6jsM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gAQAAVwAAABBCAAANBQ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gAQAAVwAAABBCAAANB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Q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AgAAJwcAAL5CAADsIQAAEAAAACYAAAAIAAAAAgAAAAAAAAA=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34D1-9FFE-C0C2-B02D-69977A63463C}" type="slidenum">
              <a:t>2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wxID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0E7A-34FE-C0F8-B02D-C2AD40634697}" type="slidenum"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Pme3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2FB5-FBFE-C0D9-B02D-0D8C61634658}" type="slidenum"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A close up of a sign&#10;&#10;Description automatically generated">
            <a:hlinkClick r:id="rId2"/>
          </p:cNvPr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/UMAAJUlAACsRgAARCg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75" y="6109335"/>
            <a:ext cx="436245" cy="436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2" descr="A picture containing shirt&#10;&#10;Description automatically generated">
            <a:hlinkClick r:id="rId4"/>
          </p:cNvPr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mEYAAA0lAABGSgAAuyg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1475720" y="6022975"/>
            <a:ext cx="598170" cy="5981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Wdj4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7BAE-E0FE-C08D-B02D-16D835634643}" type="slidenum"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close up of a sign&#10;&#10;Description automatically generated">
            <a:hlinkClick r:id="rId2"/>
          </p:cNvPr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/UMAAJUlAACsRgAARCg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052175" y="6109335"/>
            <a:ext cx="436245" cy="4362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9" descr="A picture containing shirt&#10;&#10;Description automatically generated">
            <a:hlinkClick r:id="rId4"/>
          </p:cNvPr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mEYAAA0lAABGSgAAuyg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11475720" y="6022975"/>
            <a:ext cx="598170" cy="5981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lzPK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6386-C8FE-C095-B02D-3EC02D63466B}" type="slidenum"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TDH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AgAAJwcAAL5CAADsIQAAEAAAACYAAAAIAAAAAIAAAAAAAAA="/>
              </a:ext>
            </a:extLst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lang="en-us"/>
            </a:lvl1pPr>
            <a:lvl2pPr>
              <a:lnSpc>
                <a:spcPct val="100000"/>
              </a:lnSpc>
              <a:spcAft>
                <a:spcPts val="600"/>
              </a:spcAft>
              <a:defRPr lang="en-us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 lang="en-us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 lang="en-us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 lang="en-us">
                <a:solidFill>
                  <a:schemeClr val="tx1"/>
                </a:solidFill>
              </a:defRPr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0EFA-B4FE-C0F8-B02D-42AD40634617}" type="slidenum">
              <a:t>‹#›</a:t>
            </a:fld>
          </a:p>
        </p:txBody>
      </p:sp>
      <p:sp>
        <p:nvSpPr>
          <p:cNvPr id="4" name="Title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vdoD4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gAQAAVwAAABBCAAANBQ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MQcAAAglAAD2IQAAEAAAACYAAAAIAAAAAYAAAAAAAAA="/>
              </a:ext>
            </a:extLst>
          </p:cNvSpPr>
          <p:nvPr>
            <p:ph idx="1"/>
          </p:nvPr>
        </p:nvSpPr>
        <p:spPr>
          <a:xfrm>
            <a:off x="838200" y="1169035"/>
            <a:ext cx="5181600" cy="435165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lang="en-us"/>
            </a:lvl1pPr>
            <a:lvl2pPr>
              <a:lnSpc>
                <a:spcPct val="100000"/>
              </a:lnSpc>
              <a:spcAft>
                <a:spcPts val="600"/>
              </a:spcAft>
              <a:defRPr lang="en-us"/>
            </a:lvl2pPr>
            <a:lvl3pPr>
              <a:lnSpc>
                <a:spcPct val="100000"/>
              </a:lnSpc>
              <a:spcAft>
                <a:spcPts val="600"/>
              </a:spcAft>
              <a:defRPr lang="en-us"/>
            </a:lvl3pPr>
            <a:lvl4pPr>
              <a:lnSpc>
                <a:spcPct val="100000"/>
              </a:lnSpc>
              <a:spcAft>
                <a:spcPts val="600"/>
              </a:spcAft>
              <a:defRPr lang="en-us"/>
            </a:lvl4pPr>
            <a:lvl5pPr>
              <a:lnSpc>
                <a:spcPct val="100000"/>
              </a:lnSpc>
              <a:spcAft>
                <a:spcPts val="600"/>
              </a:spcAft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3" name="Content Placeholder 3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uDE/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4JQAAMQcAANhFAAD2IQAAEAAAACYAAAAIAAAAAYAAAAAAAAA="/>
              </a:ext>
            </a:extLst>
          </p:cNvSpPr>
          <p:nvPr>
            <p:ph idx="2"/>
          </p:nvPr>
        </p:nvSpPr>
        <p:spPr>
          <a:xfrm>
            <a:off x="6172200" y="1169035"/>
            <a:ext cx="5181600" cy="435165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lang="en-us"/>
            </a:lvl1pPr>
            <a:lvl2pPr>
              <a:lnSpc>
                <a:spcPct val="100000"/>
              </a:lnSpc>
              <a:spcAft>
                <a:spcPts val="600"/>
              </a:spcAft>
              <a:defRPr lang="en-us"/>
            </a:lvl2pPr>
            <a:lvl3pPr>
              <a:lnSpc>
                <a:spcPct val="100000"/>
              </a:lnSpc>
              <a:spcAft>
                <a:spcPts val="600"/>
              </a:spcAft>
              <a:defRPr lang="en-us"/>
            </a:lvl3pPr>
            <a:lvl4pPr>
              <a:lnSpc>
                <a:spcPct val="100000"/>
              </a:lnSpc>
              <a:spcAft>
                <a:spcPts val="600"/>
              </a:spcAft>
              <a:defRPr lang="en-us"/>
            </a:lvl4pPr>
            <a:lvl5pPr>
              <a:lnSpc>
                <a:spcPct val="100000"/>
              </a:lnSpc>
              <a:spcAft>
                <a:spcPts val="600"/>
              </a:spcAft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xltzg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18E6-A8FE-C0EE-B02D-5EBB5663460B}" type="slidenum">
              <a:t>‹#›</a:t>
            </a:fld>
          </a:p>
        </p:txBody>
      </p:sp>
      <p:sp>
        <p:nvSpPr>
          <p:cNvPr id="5" name="Title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CBKo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gAQAAVwAAABBCAAANBQ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wv8gg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qJgAAMQcAANBIAAD2IQAAEAAAACYAAAAIAAAAAYAAAAAAAAA="/>
              </a:ext>
            </a:extLst>
          </p:cNvSpPr>
          <p:nvPr>
            <p:ph type="pic" idx="1"/>
          </p:nvPr>
        </p:nvSpPr>
        <p:spPr>
          <a:xfrm>
            <a:off x="6325870" y="1169035"/>
            <a:ext cx="5510530" cy="4351655"/>
          </a:xfrm>
        </p:spPr>
        <p:txBody>
          <a:bodyPr/>
          <a:lstStyle>
            <a:lvl1pPr marL="0" indent="0">
              <a:buNone/>
              <a:defRPr lang="en-us" sz="3200"/>
            </a:lvl1pPr>
            <a:lvl2pPr marL="457200" indent="0">
              <a:buNone/>
              <a:defRPr lang="en-us" sz="2800"/>
            </a:lvl2pPr>
            <a:lvl3pPr marL="914400" indent="0">
              <a:buNone/>
              <a:defRPr lang="en-us" sz="2400"/>
            </a:lvl3pPr>
            <a:lvl4pPr marL="1371600" indent="0">
              <a:buNone/>
              <a:defRPr lang="en-us" sz="2000"/>
            </a:lvl4pPr>
            <a:lvl5pPr marL="1828800" indent="0">
              <a:buNone/>
              <a:defRPr lang="en-us" sz="2000"/>
            </a:lvl5pPr>
            <a:lvl6pPr marL="2286000" indent="0">
              <a:buNone/>
              <a:defRPr lang="en-us" sz="2000"/>
            </a:lvl6pPr>
            <a:lvl7pPr marL="2743200" indent="0">
              <a:buNone/>
              <a:defRPr lang="en-us" sz="2000"/>
            </a:lvl7pPr>
            <a:lvl8pPr marL="3200400" indent="0">
              <a:buNone/>
              <a:defRPr lang="en-us" sz="2000"/>
            </a:lvl8pPr>
            <a:lvl9pPr marL="3657600" indent="0">
              <a:buNone/>
              <a:defRPr lang="en-us" sz="2000"/>
            </a:lvl9pPr>
          </a:lstStyle>
          <a:p>
            <a:pPr>
              <a:defRPr lang="en-us"/>
            </a:pPr>
          </a:p>
        </p:txBody>
      </p:sp>
      <p:sp>
        <p:nvSpPr>
          <p:cNvPr id="3" name="Content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f8+k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oBQAAMQcAAAglAAD2IQAAEAAAACYAAAAIAAAAAYAAAAAAAAA="/>
              </a:ext>
            </a:extLst>
          </p:cNvSpPr>
          <p:nvPr>
            <p:ph idx="11"/>
          </p:nvPr>
        </p:nvSpPr>
        <p:spPr>
          <a:xfrm>
            <a:off x="838200" y="1169035"/>
            <a:ext cx="5181600" cy="4351655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 lang="en-us"/>
            </a:lvl1pPr>
            <a:lvl2pPr>
              <a:lnSpc>
                <a:spcPct val="100000"/>
              </a:lnSpc>
              <a:spcAft>
                <a:spcPts val="600"/>
              </a:spcAft>
              <a:defRPr lang="en-us"/>
            </a:lvl2pPr>
            <a:lvl3pPr>
              <a:lnSpc>
                <a:spcPct val="100000"/>
              </a:lnSpc>
              <a:spcAft>
                <a:spcPts val="600"/>
              </a:spcAft>
              <a:defRPr lang="en-us"/>
            </a:lvl3pPr>
            <a:lvl4pPr>
              <a:lnSpc>
                <a:spcPct val="100000"/>
              </a:lnSpc>
              <a:spcAft>
                <a:spcPts val="600"/>
              </a:spcAft>
              <a:defRPr lang="en-us"/>
            </a:lvl4pPr>
            <a:lvl5pPr>
              <a:lnSpc>
                <a:spcPct val="100000"/>
              </a:lnSpc>
              <a:spcAft>
                <a:spcPts val="600"/>
              </a:spcAft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VC7wU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5QgAARCgAAH5JAAADKgAAEAAAACYAAAAIAAAAPIAAAAAAAAA="/>
              </a:ext>
            </a:extLst>
          </p:cNvSpPr>
          <p:nvPr>
            <p:ph type="sldNum" sz="quarter" idx="4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1B78-36FE-C0ED-B02D-C0B855634695}" type="slidenum">
              <a:t>‹#›</a:t>
            </a:fld>
          </a:p>
        </p:txBody>
      </p:sp>
      <p:sp>
        <p:nvSpPr>
          <p:cNvPr id="5" name="Title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ncnAU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BgAQAAVwAAABBCAAANBQAAEAAAACYAAAAIAAAAPCAAAAAAAAA="/>
              </a:ext>
            </a:extLst>
          </p:cNvSpPr>
          <p:nvPr>
            <p:ph type="title"/>
          </p:nvPr>
        </p:nvSpPr>
        <p:spPr/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tuXxMAAAAlAAAAZAAAAA8B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n9/fwAAAAADzMzMAMDA/wB/f38AAAAAAAAAAAAAAAAAAAAAAAAAAAAhAAAAGAAAABQAAACgBQAAGg0AAGBFAAAmFgAAAAAAACYAAAAIAAAAAQAAAAAAAAA=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</p:spPr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val="SMDATA_13_KituX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CwAA6BcAAMA/AACwIgAAAAAAACYAAAAIAAAAAQAAAAAAAAA=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>
              <a:defRPr lang="en-us"/>
            </a:pPr>
            <a:r>
              <a:t>Click to edit Master subtitle style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6804-4AFE-C09E-B02D-BCCB266346E9}" type="slidenum">
              <a:t>2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tBQAAHBsAAK1FAAB9IwAAEAAAACYAAAAIAAAAgQAAAAAAAAA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tBQAA4REAAK1FAAAcGwAAEAAAACYAAAAIAAAAgQAAAAAAAAA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548A-C4FE-C0A2-B02D-32F71A634667}" type="slidenum">
              <a:t>2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gAQAAVwAAABBCAAANBQ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AAwAAcQkAAOMkAABhDQAAEAAAACYAAAAIAAAAgQAAAAAAAAA=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val="SMDATA_13_KituX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YQ0AAOMkAACwJQAAAAAAACYAAAAIAAAAAQAAAAAAAAA="/>
              </a:ext>
            </a:extLst>
          </p:cNvSpPr>
          <p:nvPr>
            <p:ph sz="half" idx="2"/>
          </p:nvPr>
        </p:nvSpPr>
        <p:spPr>
          <a:xfrm>
            <a:off x="609600" y="2174875"/>
            <a:ext cx="5386705" cy="3951605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SlideText4"/>
          <p:cNvSpPr>
            <a:spLocks noGrp="1" noChangeArrowheads="1"/>
            <a:extLst>
              <a:ext uri="smNativeData">
                <pr:smNativeData xmlns:pr="smNativeData" val="SMDATA_13_KituXxMAAAAlAAAAZAAAAA8B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cQkAAEBHAABhDQAAAAAAACYAAAAIAAAAgQAAAAAAAAA=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6" name="SlideText3"/>
          <p:cNvSpPr>
            <a:spLocks noGrp="1" noChangeArrowheads="1"/>
            <a:extLst>
              <a:ext uri="smNativeData">
                <pr:smNativeData xmlns:pr="smNativeData" val="SMDATA_13_KituX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YQ0AAEBHAACwJQAAAAAAACYAAAAIAAAAAQAAAAAAAAA="/>
              </a:ext>
            </a:extLst>
          </p:cNvSpPr>
          <p:nvPr>
            <p:ph sz="half" idx="4"/>
          </p:nvPr>
        </p:nvSpPr>
        <p:spPr>
          <a:xfrm>
            <a:off x="6195695" y="2174875"/>
            <a:ext cx="5386705" cy="3951605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37E3-ADFE-C0C1-B02D-5B947963460E}" type="slidenum">
              <a:t>2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5F0A-44FE-C0A9-B02D-B2FC116346E7}" type="slidenum">
              <a:t>2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val="SMDATA_13_KituX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nw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AAwAArgEAAG0cAADUCAAAEAAAACYAAAAIAAAAgQAAAAAAAAA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THQAArgEAAEBHAACwJQAAEAAAACYAAAAIAAAAAQAAAAAAAAA=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4" name="SlideText2"/>
          <p:cNvSpPr>
            <a:spLocks noGrp="1" noChangeArrowheads="1"/>
            <a:extLst>
              <a:ext uri="smNativeData">
                <pr:smNativeData xmlns:pr="smNativeData" val="SMDATA_13_KituXxMAAAAlAAAAZAAAAA8B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1AgAAG0cAACwJQAAAAAAACYAAAAIAAAAAQAAAAAAAAA="/>
              </a:ext>
            </a:extLst>
          </p:cNvSpPr>
          <p:nvPr>
            <p:ph sz="half" idx="2"/>
          </p:nvPr>
        </p:nvSpPr>
        <p:spPr>
          <a:xfrm>
            <a:off x="609600" y="1435100"/>
            <a:ext cx="4011295" cy="4691380"/>
          </a:xfrm>
        </p:spPr>
        <p:txBody>
          <a:bodyPr/>
          <a:lstStyle/>
          <a:p>
            <a:pPr>
              <a:defRPr lang="en-us"/>
            </a:pPr>
            <a:r>
              <a:t>Click to edit Master text styles</a:t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AIAAAAAAAAA=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4273-3DFE-C0B4-B02D-CBE10C63469E}" type="slidenum">
              <a:t>2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theme" Target="../theme/theme1.xml"/></Relationships>
</file>

<file path=ppt/slideMasters/_rels/slideMaster2.xml.rels><?xml version="1.0" encoding="UTF-8" standalone="yes" 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11.xml"/><Relationship Id="rId9" Type="http://schemas.openxmlformats.org/officeDocument/2006/relationships/theme" Target="../theme/theme4.xml"/></Relationships>
</file>

<file path=ppt/slideMasters/_rels/slideMaster3.xml.rels><?xml version="1.0" encoding="UTF-8" standalone="yes" 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5.xml"/></Relationships>
</file>

<file path=ppt/slideMasters/_rels/slideMaster4.xml.rels><?xml version="1.0" encoding="UTF-8" standalone="yes" 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6.xml"/></Relationships>
</file>

<file path=ppt/slideMasters/_rels/slideMaster5.xml.rels><?xml version="1.0" encoding="UTF-8" standalone="yes" 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theme" Target="../theme/theme7.xml"/></Relationships>
</file>

<file path=ppt/slideMasters/slideMaster1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A picture containing building, outdoor, light, city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LQAAAE8HAABzAAAAFh0AAAAAAABkAAAAZAAAAAAAAAAjAAAABAAAAGQAAAAXAAAAFAAAAAAAAAAAAAAA/38AAP9/AAAAAAAACQAAAAQAAAAAAAAADAAAABAAAAAAAAAAAAAAAAAAAAAAAAAAHgAAAGgAAAAAAAAAAAAAAAAAAAAAAAAAAAAAABAnAAAQJwAAAAAAAAAAAAAAAAAAAA8AAAAAAAAAAAAAAAAAAAAAAAAUAAAAAAAAAMDA/wAAAAAAZAAAADIAAAAAAAAAZAAAAAAAAAB/f38ACgAAAB8AAABUAAAARHLEBf///wEAAAAAAAAAAAAAAAAAAAAAAAAAAAAAAAAAAAAAAAAAAAAAAAJ/f38A5+bmA8zMzADAwP8Af39/AAAAAAAAAAAAAAAAAP///wAAAAAAIQAAABgAAAAUAAAAAAAAAAEAAAAASwAA2wUAABAAAAAmAAAACAAAAP//////////"/>
              </a:ext>
            </a:extLst>
          </p:cNvPicPr>
          <p:nvPr/>
        </p:nvPicPr>
        <p:blipFill>
          <a:blip r:embed="rId1"/>
          <a:srcRect l="450" t="18710" r="1150" b="74460"/>
          <a:stretch>
            <a:fillRect/>
          </a:stretch>
        </p:blipFill>
        <p:spPr>
          <a:xfrm>
            <a:off x="0" y="635"/>
            <a:ext cx="12192000" cy="9512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12" descr="A picture containing building, outdoor, light, city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UDAAAAAAAA5BgAAAAAAABkAAAAZAAAAAAAAAAjAAAABAAAAGQAAAAXAAAAFAAAAAAAAAAAAAAA/38AAP9/AAAAAAAACQAAAAQAAAAAAAAADAAAABAAAAAAAAAAAAAAAAAAAAAAAAAAHgAAAGgAAAAAAAAAAAAAAAAAAAAAAAAAAAAAABAnAAAQJwAAAAAAAAAAAAAAAAAAAA8AAAAAAAAAAAAAAAAAAAAAAAAUAAAAAAAAAMDA/wAAAAAAZAAAADIAAAAAAAAAZAAAAAAAAAB/f38ACgAAAB8AAABUAAAARHLEBf///wEAAAAAAAAAAAAAAAAAAAAAAAAAAAAAAAAAAAAAAAAAAAAAAAJ/f38A5+bmA8zMzADAwP8Af39/AAAAAAAAAAAAAAAAAP///wAAAAAAIQAAABgAAAAUAAAAAAAAAPQnAAAASwAAMioAABAAAAAmAAAACAAAAP//////////"/>
              </a:ext>
            </a:extLst>
          </p:cNvPicPr>
          <p:nvPr/>
        </p:nvPicPr>
        <p:blipFill>
          <a:blip r:embed="rId2"/>
          <a:srcRect l="0" t="8530" r="0" b="63720"/>
          <a:stretch>
            <a:fillRect/>
          </a:stretch>
        </p:blipFill>
        <p:spPr>
          <a:xfrm>
            <a:off x="0" y="6494780"/>
            <a:ext cx="12192000" cy="36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3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OAgAAJwcAAL5CAADsIQAAEAAAACYAAAAIAAAAPy8AAAAAAAA="/>
              </a:ext>
            </a:extLst>
          </p:cNvSpPr>
          <p:nvPr>
            <p:ph type="body" idx="1"/>
          </p:nvPr>
        </p:nvSpPr>
        <p:spPr>
          <a:xfrm>
            <a:off x="334010" y="116268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text styles</a:t>
            </a:r>
          </a:p>
          <a:p>
            <a:pPr lvl="1">
              <a:defRPr lang="en-us"/>
            </a:pPr>
            <a:r>
              <a:t>Second level</a:t>
            </a:r>
          </a:p>
          <a:p>
            <a:pPr lvl="2">
              <a:defRPr lang="en-us"/>
            </a:pPr>
            <a:r>
              <a:t>Third level</a:t>
            </a:r>
          </a:p>
          <a:p>
            <a:pPr lvl="3">
              <a:defRPr lang="en-us"/>
            </a:pPr>
            <a:r>
              <a:t>Fourth level</a:t>
            </a:r>
          </a:p>
          <a:p>
            <a:pPr lvl="4">
              <a:defRPr lang="en-us"/>
            </a:pPr>
            <a:r>
              <a:t>Fifth level</a:t>
            </a:r>
          </a:p>
        </p:txBody>
      </p:sp>
      <p:sp>
        <p:nvSpPr>
          <p:cNvPr id="5" name="TextBox 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Q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AOQQAAMgAAANlJAACNBAAAECAAACYAAAAIAAAA//////////8="/>
              </a:ext>
            </a:extLst>
          </p:cNvSpPr>
          <p:nvPr/>
        </p:nvSpPr>
        <p:spPr>
          <a:xfrm>
            <a:off x="10575290" y="31750"/>
            <a:ext cx="1429385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en-us"/>
            </a:pPr>
            <a:r>
              <a:rPr lang="en-us" sz="4000" b="1">
                <a:solidFill>
                  <a:schemeClr val="bg1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OGC</a:t>
            </a:r>
            <a:endParaRPr lang="en-us" sz="4000" b="1">
              <a:solidFill>
                <a:schemeClr val="bg1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6" name="Title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gAQAAVwAAABBCAAANBQAAEAAAACYAAAAIAAAAvy8AAH8AAAA="/>
              </a:ext>
            </a:extLst>
          </p:cNvSpPr>
          <p:nvPr>
            <p:ph type="title"/>
          </p:nvPr>
        </p:nvSpPr>
        <p:spPr>
          <a:xfrm>
            <a:off x="223520" y="55245"/>
            <a:ext cx="10515600" cy="765810"/>
          </a:xfrm>
          <a:prstGeom prst="rect">
            <a:avLst/>
          </a:prstGeom>
          <a:noFill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Click to edit Master title style</a:t>
            </a:r>
          </a:p>
        </p:txBody>
      </p:sp>
      <p:sp>
        <p:nvSpPr>
          <p:cNvPr id="7" name="TextBox 9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n///8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EQwAASigAAMRIAAD+KQAAECAAACYAAAAIAAAA//////////8="/>
              </a:ext>
            </a:extLst>
          </p:cNvSpPr>
          <p:nvPr/>
        </p:nvSpPr>
        <p:spPr>
          <a:xfrm>
            <a:off x="10975340" y="6549390"/>
            <a:ext cx="85344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12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ogc.org  |</a:t>
            </a:r>
            <a:endParaRPr lang="en-us" sz="12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8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/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v48AAH8AAAA="/>
              </a:ext>
            </a:extLst>
          </p:cNvSpPr>
          <p:nvPr>
            <p:ph type="sldNum" sz="quarter" idx="4"/>
          </p:nvPr>
        </p:nvSpPr>
        <p:spPr>
          <a:xfrm>
            <a:off x="10805795" y="6545580"/>
            <a:ext cx="1141095" cy="283845"/>
          </a:xfrm>
          <a:prstGeom prst="rect">
            <a:avLst/>
          </a:prstGeom>
          <a:noFill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5F84-CAFE-C0A9-B02D-3CFC11634669}" type="slidenum">
              <a:t>3</a:t>
            </a:fld>
          </a:p>
        </p:txBody>
      </p:sp>
      <p:pic>
        <p:nvPicPr>
          <p:cNvPr id="9" name="Picture 11" descr="A picture containing building, drawing, window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8wEAABgoAADyAwAAFy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" y="6517640"/>
            <a:ext cx="324485" cy="324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4"/>
    <p:sldLayoutId id="2147483712" r:id="rId5"/>
    <p:sldLayoutId id="2147483710" r:id="rId6"/>
    <p:sldLayoutId id="2147483715" r:id="rId7"/>
    <p:sldLayoutId id="2147483717" r:id="rId8"/>
    <p:sldLayoutId id="2147483719" r:id="rId9"/>
    <p:sldLayoutId id="2147483721" r:id="rId10"/>
    <p:sldLayoutId id="2147483723" r:id="rId11"/>
    <p:sldLayoutId id="2147483724" r:id="rId12"/>
    <p:sldLayoutId id="2147483726" r:id="rId13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1" i="0" u="none" strike="noStrike" kern="1" spc="0" baseline="0">
          <a:solidFill>
            <a:srgbClr val="F2F2F2"/>
          </a:solidFill>
          <a:effectLst/>
          <a:latin typeface="Lato" pitchFamily="0" charset="0"/>
          <a:ea typeface="Lato" pitchFamily="0" charset="0"/>
          <a:cs typeface="Lato" pitchFamily="0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100000"/>
        </a:lnSpc>
        <a:spcBef>
          <a:spcPts val="1000"/>
        </a:spcBef>
        <a:spcAft>
          <a:spcPts val="600"/>
        </a:spcAft>
        <a:buClrTx/>
        <a:buSzTx/>
        <a:buFont typeface="Arial" pitchFamily="2" charset="0"/>
        <a:buChar char="•"/>
        <a:tabLst/>
        <a:defRPr lang="en-us" sz="2800" b="0" i="0" u="none" strike="noStrike" kern="1" spc="0" baseline="0">
          <a:solidFill>
            <a:srgbClr val="092745"/>
          </a:solidFill>
          <a:effectLst/>
          <a:latin typeface="Arial" pitchFamily="2" charset="0"/>
          <a:ea typeface="Arial" pitchFamily="2" charset="0"/>
          <a:cs typeface="Arial" pitchFamily="2" charset="0"/>
        </a:defRPr>
      </a:lvl1pPr>
      <a:lvl2pPr marL="685800" marR="0" indent="-228600" algn="l" defTabSz="914400">
        <a:lnSpc>
          <a:spcPct val="100000"/>
        </a:lnSpc>
        <a:spcBef>
          <a:spcPts val="500"/>
        </a:spcBef>
        <a:spcAft>
          <a:spcPts val="600"/>
        </a:spcAft>
        <a:buClrTx/>
        <a:buSzTx/>
        <a:buFont typeface="Arial" pitchFamily="2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2pPr>
      <a:lvl3pPr marL="1143000" marR="0" indent="-228600" algn="l" defTabSz="914400">
        <a:lnSpc>
          <a:spcPct val="100000"/>
        </a:lnSpc>
        <a:spcBef>
          <a:spcPts val="500"/>
        </a:spcBef>
        <a:spcAft>
          <a:spcPts val="600"/>
        </a:spcAft>
        <a:buClrTx/>
        <a:buSzTx/>
        <a:buFont typeface="Arial" pitchFamily="2" charset="0"/>
        <a:buChar char="•"/>
        <a:tabLst/>
        <a:defRPr lang="en-us" sz="20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3pPr>
      <a:lvl4pPr marL="1600200" marR="0" indent="-228600" algn="l" defTabSz="914400">
        <a:lnSpc>
          <a:spcPct val="100000"/>
        </a:lnSpc>
        <a:spcBef>
          <a:spcPts val="500"/>
        </a:spcBef>
        <a:spcAft>
          <a:spcPts val="60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4pPr>
      <a:lvl5pPr marL="2057400" marR="0" indent="-228600" algn="l" defTabSz="914400">
        <a:lnSpc>
          <a:spcPct val="100000"/>
        </a:lnSpc>
        <a:spcBef>
          <a:spcPts val="500"/>
        </a:spcBef>
        <a:spcAft>
          <a:spcPts val="60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Arial" pitchFamily="2" charset="0"/>
          <a:ea typeface="Arial" pitchFamily="2" charset="0"/>
          <a:cs typeface="Arial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2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193j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3///8MAAAAEAAAAAAAAAAAAAAAAAAAAAAAAAAeAAAAaAAAAAAAAAAAAAAAAAAAAAAAAAAAAAAAECcAABAnAAAAAAAAAAAAAAAAAAAAAAAAAAAAAAAAAAAAAAAAAAAAABQAAAAAAAAAwMD/AAAAAABkAAAAMgAAAAAAAABkAAAAAAAAAH9/fwAKAAAAHwAAAFQAAADX3eMA////AQAAAAAAAAAAAAAAAAAAAAAAAAAAAAAAAAAAAAAAAAAAMlWRAH9/fwDn5uYDzMzMAMDA/wB/f38AAAAAAAAAAAAAAAAAAAAAAAAAAAAhAAAAGAAAABQAAAAAAAAAAAAAADEnAAD4JwAAEAAAACYAAAAIAAAA//////////8="/>
              </a:ext>
            </a:extLst>
          </p:cNvSpPr>
          <p:nvPr/>
        </p:nvSpPr>
        <p:spPr>
          <a:xfrm>
            <a:off x="0" y="0"/>
            <a:ext cx="6370955" cy="6497320"/>
          </a:xfrm>
          <a:prstGeom prst="rect">
            <a:avLst/>
          </a:prstGeom>
          <a:solidFill>
            <a:srgbClr val="D7DDE3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3" name="Picture 30" descr="A picture containing person, man, using, water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DDAQAAUAAAAAAAAABkAAAAZAAAAAAAAAAjAAAABAAAAGQAAAAXAAAAFAAAAAAAAAAAAAAA/38AAP9/AAAAAAAACQAAAAQAAAC56hUGDAAAABAAAAAAAAAAAAAAAAAAAAAAAAAAHgAAAGgAAAAAAAAAAAAAAAAAAAAAAAAAAAAAABAnAAAQJwAAAAAAAAAAAAAAAAAAAA8AAAAAAAAAAAAAAAAAAAAAAAAUAAAAAAAAAMDA/wAAAAAAZAAAADIAAAAAAAAAZAAAAAAAAAB/f38ACgAAAB8AAABUAAAARHLEBf///wEAAAAAAAAAAAAAAAAAAAAAAAAAAAAAAAAAAAAAAAAAAAAAAAJ/f38A5+bmA8zMzADAwP8Af39/AAAAAAAAAAAAAAAAAP///wAAAAAAIQAAABgAAAAUAAAAMScAAAAAAAAASwAA+CcAABAAAAAmAAAACAAAAP//////////"/>
              </a:ext>
            </a:extLst>
          </p:cNvPicPr>
          <p:nvPr/>
        </p:nvPicPr>
        <p:blipFill>
          <a:blip r:embed="rId1"/>
          <a:srcRect l="0" t="0" r="4510" b="800"/>
          <a:stretch>
            <a:fillRect/>
          </a:stretch>
        </p:blipFill>
        <p:spPr>
          <a:xfrm flipH="1">
            <a:off x="6370955" y="0"/>
            <a:ext cx="5821045" cy="649732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2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UAAg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DxBwAAshsAAKIUAAD4HQAAECAAACYAAAAIAAAA//////////8="/>
              </a:ext>
            </a:extLst>
          </p:cNvSpPr>
          <p:nvPr/>
        </p:nvSpPr>
        <p:spPr>
          <a:xfrm>
            <a:off x="1290955" y="4502150"/>
            <a:ext cx="206311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b="1" u="sng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F</a:t>
            </a:r>
            <a:r>
              <a:rPr lang="en-ca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indable</a:t>
            </a:r>
            <a:endParaRPr lang="en-ca">
              <a:solidFill>
                <a:srgbClr val="002060"/>
              </a:solidFill>
              <a:latin typeface="Lato" pitchFamily="0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5" name="TextBox 36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iBzE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CPAAAziIAAC5IAAB8KAAAECAAACYAAAAIAAAA//////////8="/>
              </a:ext>
            </a:extLst>
          </p:cNvSpPr>
          <p:nvPr/>
        </p:nvSpPr>
        <p:spPr>
          <a:xfrm>
            <a:off x="9836150" y="5657850"/>
            <a:ext cx="189738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en-us"/>
            </a:pPr>
            <a:r>
              <a:rPr lang="en-us" sz="5400" b="1">
                <a:solidFill>
                  <a:schemeClr val="bg1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OGC</a:t>
            </a:r>
            <a:endParaRPr lang="en-us" sz="5400" b="1">
              <a:solidFill>
                <a:schemeClr val="bg1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sp>
        <p:nvSpPr>
          <p:cNvPr id="6" name="Google Shape;118;p19"/>
          <p:cNvSpPr>
            <a:extLst>
              <a:ext uri="smNativeData">
                <pr:smNativeData xmlns:pr="smNativeData" val="SMDATA_13_KituXxMAAAAlAAAAZgAAAA0AAAAAkAAAAJAAAACQAAAAkAAAAAAAAAABAAAAAAAAAAEAAABQAAAAAAAAAAAA8D8AAAAAAADwPwAAAAAAAOA/AAAAAAAA4D8AAAAAAADgPwAAAAAAAOA/AAAAAAAA4D8AAAAAAADgPwAAAAAAAOA/AAAAAAAA4D8CAAAAjAAAAAEAAAAAAAAAACBg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R6ZUAMAAAAEAAAAAAAAAAAAAAAAAAAAAAAAAAeAAAAaAAAAAAAAAAAAAAAAAAAAAAAAAAAAAAAECcAABAnAAAAAAAAAAAAAAAAAAAAAAAAAAAAAAAAAAAAAAAAAAAAABQAAAAAAAAAwMD/AAAAAABkAAAAMgAAAAAAAABkAAAAAAAAAH9/fwAKAAAAHwAAAFQAAAAAIGAA////AQAAAAAAAAAAAAAAAAAAAAAAAAAAAAAAAAAAAAAAAAAAAAAAAn9/fwDn5uYDzMzMAMDA/wB/f38AAAAAAAAAAAAAAAAAAAAAAAAAAAAhAAAAGAAAABQAAADaAwAAZRsAACUHAACwHgAAEAAAACYAAAAIAAAA//////////8="/>
              </a:ext>
            </a:extLst>
          </p:cNvSpPr>
          <p:nvPr/>
        </p:nvSpPr>
        <p:spPr>
          <a:xfrm>
            <a:off x="626110" y="4453255"/>
            <a:ext cx="535305" cy="53530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lang="en-us"/>
            </a:pPr>
            <a:endParaRPr lang="en-us"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7" name="Google Shape;119;p19"/>
          <p:cNvSpPr>
            <a:extLst>
              <a:ext uri="smNativeData">
                <pr:smNativeData xmlns:pr="smNativeData" val="SMDATA_13_KituXxMAAAAlAAAAZgAAAA0AAAAAkAAAAJAAAACQAAAAkAAAAAAAAAABAAAAAAAAAAEAAABQAAAAAAAAAAAA8D8AAAAAAADwPwAAAAAAAOA/AAAAAAAA4D8AAAAAAADgPwAAAAAAAOA/AAAAAAAA4D8AAAAAAADgPwAAAAAAAOA/AAAAAAAA4D8CAAAAjAAAAAEAAAAAAAAAACBg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/Lw7QMAAAAEAAAAAAAAAAAAAAAAAAAAAAAAAAeAAAAaAAAAAAAAAAAAAAAAAAAAAAAAAAAAAAAECcAABAnAAAAAAAAAAAAAAAAAAAAAAAAAAAAAAAAAAAAAAAAAAAAABQAAAAAAAAAwMD/AAAAAABkAAAAMgAAAAAAAABkAAAAAAAAAH9/fwAKAAAAHwAAAFQAAAAAIGAA////AQAAAAAAAAAAAAAAAAAAAAAAAAAAAAAAAAAAAAAAAAAAAAAAAn9/fwDn5uYDzMzMAMDA/wB/f38AAAAAAAAAAAAAAAAAAAAAAAAAAAAhAAAAGAAAABQAAAACEwAAeRsAAE0WAADEHgAAEAAAACYAAAAIAAAA//////////8="/>
              </a:ext>
            </a:extLst>
          </p:cNvSpPr>
          <p:nvPr/>
        </p:nvSpPr>
        <p:spPr>
          <a:xfrm>
            <a:off x="3089910" y="4465955"/>
            <a:ext cx="535305" cy="53530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lang="en-us"/>
            </a:pPr>
            <a:endParaRPr lang="en-us"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8" name="Google Shape;120;p19"/>
          <p:cNvSpPr>
            <a:extLst>
              <a:ext uri="smNativeData">
                <pr:smNativeData xmlns:pr="smNativeData" val="SMDATA_13_KituXxMAAAAlAAAAZgAAAA0AAAAAkAAAAJAAAACQAAAAkAAAAAAAAAABAAAAAAAAAAEAAABQAAAAAAAAAAAA8D8AAAAAAADwPwAAAAAAAOA/AAAAAAAA4D8AAAAAAADgPwAAAAAAAOA/AAAAAAAA4D8AAAAAAADgPwAAAAAAAOA/AAAAAAAA4D8CAAAAjAAAAAEAAAAAAAAAACBg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NzIi8MAAAAEAAAAAAAAAAAAAAAAAAAAAAAAAAeAAAAaAAAAAAAAAAAAAAAAAAAAAAAAAAAAAAAECcAABAnAAAAAAAAAAAAAAAAAAAAAAAAAAAAAAAAAAAAAAAAAAAAABQAAAAAAAAAwMD/AAAAAABkAAAAMgAAAAAAAABkAAAAAAAAAH9/fwAKAAAAHwAAAFQAAAAAIGAA////AQAAAAAAAAAAAAAAAAAAAAAAAAAAAAAAAAAAAAAAAAAAAAAAAn9/fwDn5uYDzMzMAMDA/wB/f38AAAAAAAAAAAAAAAAAAAAAAAAAAAAhAAAAGAAAABQAAADNAwAAHSAAABgHAABoIwAAEAAAACYAAAAIAAAA//////////8="/>
              </a:ext>
            </a:extLst>
          </p:cNvSpPr>
          <p:nvPr/>
        </p:nvSpPr>
        <p:spPr>
          <a:xfrm>
            <a:off x="617855" y="5220335"/>
            <a:ext cx="535305" cy="53530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lang="en-us"/>
            </a:pPr>
            <a:endParaRPr lang="en-us"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9" name="Google Shape;121;p19"/>
          <p:cNvSpPr>
            <a:extLst>
              <a:ext uri="smNativeData">
                <pr:smNativeData xmlns:pr="smNativeData" val="SMDATA_13_KituXxMAAAAlAAAAZgAAAA0AAAAAkAAAAJAAAACQAAAAkAAAAAAAAAABAAAAAAAAAAEAAABQAAAAAAAAAAAA8D8AAAAAAADwPwAAAAAAAOA/AAAAAAAA4D8AAAAAAADgPwAAAAAAAOA/AAAAAAAA4D8AAAAAAADgPwAAAAAAAOA/AAAAAAAA4D8CAAAAjAAAAAEAAAAAAAAAACBg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U2P8MAAAAEAAAAAAAAAAAAAAAAAAAAAAAAAAeAAAAaAAAAAAAAAAAAAAAAAAAAAAAAAAAAAAAECcAABAnAAAAAAAAAAAAAAAAAAAAAAAAAAAAAAAAAAAAAAAAAAAAABQAAAAAAAAAwMD/AAAAAABkAAAAMgAAAAAAAABkAAAAAAAAAH9/fwAKAAAAHwAAAFQAAAAAIGAA////AQAAAAAAAAAAAAAAAAAAAAAAAAAAAAAAAAAAAAAAAAAAAAAAAn9/fwDn5uYDzMzMAMDA/wB/f38AAAAAAAAAAAAAAAAAAAAAAAAAAAAhAAAAGAAAABQAAAAfEwAAISAAAGoWAABsIwAAEAAAACYAAAAIAAAA//////////8="/>
              </a:ext>
            </a:extLst>
          </p:cNvSpPr>
          <p:nvPr/>
        </p:nvSpPr>
        <p:spPr>
          <a:xfrm>
            <a:off x="3108325" y="5222875"/>
            <a:ext cx="535305" cy="535305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  <a:defRPr lang="en-us"/>
            </a:pPr>
            <a:endParaRPr lang="en-us"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10" name="Google Shape;127;p19" descr="A picture containing drawing, light, clock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KBMAAGobAABvFgAAsB4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114040" y="4456430"/>
            <a:ext cx="532765" cy="5321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Google Shape;124;p19" descr="A close up of a logo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x8vLy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EAQAAKYbAADuBgAAhB4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4494530"/>
            <a:ext cx="466090" cy="4660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Google Shape;125;p19" descr="A close up of a logo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mQMAANsfAABeBwAAoCM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" y="5178425"/>
            <a:ext cx="612775" cy="6127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Google Shape;126;p19" descr="A picture containing drawing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v8vLy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3BIAAAEgAACcFgAAwSM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065780" y="5202555"/>
            <a:ext cx="609600" cy="60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Box 45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AUFwAA4BsAAMUjAAAmHgAAECAAACYAAAAIAAAA//////////8="/>
              </a:ext>
            </a:extLst>
          </p:cNvSpPr>
          <p:nvPr/>
        </p:nvSpPr>
        <p:spPr>
          <a:xfrm>
            <a:off x="3751580" y="4531360"/>
            <a:ext cx="2063115" cy="369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b="1" u="sng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A</a:t>
            </a:r>
            <a:r>
              <a:rPr lang="en-ca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ccessible</a:t>
            </a:r>
            <a:endParaRPr lang="en-ca">
              <a:solidFill>
                <a:srgbClr val="002060"/>
              </a:solidFill>
              <a:latin typeface="Lato" pitchFamily="0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5" name="TextBox 46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wvcDo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DtBwAAmyAAAJ4UAADgIgAAECAAACYAAAAIAAAA//////////8="/>
              </a:ext>
            </a:extLst>
          </p:cNvSpPr>
          <p:nvPr/>
        </p:nvSpPr>
        <p:spPr>
          <a:xfrm>
            <a:off x="1288415" y="5300345"/>
            <a:ext cx="206311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b="1" u="sng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I</a:t>
            </a:r>
            <a:r>
              <a:rPr lang="en-ca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nteroperable</a:t>
            </a:r>
            <a:endParaRPr lang="en-ca">
              <a:solidFill>
                <a:srgbClr val="002060"/>
              </a:solidFill>
              <a:latin typeface="Lato" pitchFamily="0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6" name="TextBox 4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AZFwAAmiAAAMojAADfIgAAECAAACYAAAAIAAAA//////////8="/>
              </a:ext>
            </a:extLst>
          </p:cNvSpPr>
          <p:nvPr/>
        </p:nvSpPr>
        <p:spPr>
          <a:xfrm>
            <a:off x="3754755" y="5299710"/>
            <a:ext cx="206311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b="1" u="sng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R</a:t>
            </a:r>
            <a:r>
              <a:rPr lang="en-ca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eusable</a:t>
            </a:r>
            <a:endParaRPr lang="en-us">
              <a:solidFill>
                <a:srgbClr val="002060"/>
              </a:solidFill>
              <a:latin typeface="Lato" pitchFamily="0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7" name="Rectangle 48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8vLy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Dy8vIA////AQAAAAAAAAAAAAAAAAAAAAAAAAAAAAAAAAAAAAAAAAAAMlWRAH9/fwDn5uYDzMzMAMDA/wB/f38AAAAAAAAAAAAAAAAAAAAAAAAAAAAhAAAAGAAAABQAAAAAAAAA4RIAADEnAABiFwAAEAAAACYAAAAIAAAA//////////8="/>
              </a:ext>
            </a:extLst>
          </p:cNvSpPr>
          <p:nvPr/>
        </p:nvSpPr>
        <p:spPr>
          <a:xfrm>
            <a:off x="0" y="3068955"/>
            <a:ext cx="6370955" cy="732155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18" name="TextBox 49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DAwM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DxAAAAVRMAAOclAABPFwAAECAAACYAAAAIAAAA//////////8="/>
              </a:ext>
            </a:extLst>
          </p:cNvSpPr>
          <p:nvPr/>
        </p:nvSpPr>
        <p:spPr>
          <a:xfrm>
            <a:off x="153035" y="3142615"/>
            <a:ext cx="6008370" cy="64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defRPr lang="en-us"/>
            </a:pPr>
            <a:r>
              <a:rPr lang="en-ca" b="1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The world’s leading and comprehensive </a:t>
            </a:r>
            <a:br/>
            <a:r>
              <a:rPr lang="en-ca" b="1">
                <a:solidFill>
                  <a:srgbClr val="002060"/>
                </a:solidFill>
                <a:latin typeface="Lato" pitchFamily="0" charset="0"/>
                <a:ea typeface="Calibri" pitchFamily="2" charset="0"/>
                <a:cs typeface="Arial" pitchFamily="2" charset="0"/>
              </a:rPr>
              <a:t>community of experts making location information:</a:t>
            </a:r>
            <a:endParaRPr lang="en-us" b="1">
              <a:solidFill>
                <a:srgbClr val="002060"/>
              </a:solidFill>
              <a:latin typeface="Lato" pitchFamily="0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9" name="TextBox 1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MbkI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AdRwAApyMAAPZIAADsJQAAECAAACYAAAAIAAAA//////////8="/>
              </a:ext>
            </a:extLst>
          </p:cNvSpPr>
          <p:nvPr/>
        </p:nvSpPr>
        <p:spPr>
          <a:xfrm>
            <a:off x="11560175" y="5795645"/>
            <a:ext cx="300355" cy="368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>
                <a:solidFill>
                  <a:srgbClr val="F2F2F2"/>
                </a:solidFill>
                <a:latin typeface="Symbol" pitchFamily="1" charset="2"/>
                <a:ea typeface="Calibri" pitchFamily="2" charset="0"/>
                <a:cs typeface="Times New Roman" pitchFamily="1" charset="0"/>
              </a:rPr>
              <a:t></a:t>
            </a:r>
            <a:endParaRPr lang="en-us">
              <a:solidFill>
                <a:srgbClr val="F2F2F2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20" name="Picture 31" descr="A picture containing building, outdoor, light, city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UDAAAAAAAA5BgAAAAAAABkAAAAZAAAAAAAAAAjAAAABAAAAGQAAAAXAAAAFAAAAAAAAAAAAAAA/38AAP9/AAAAAAAACQAAAAQAAAAAAAAADAAAABAAAAAAAAAAAAAAAAAAAAAAAAAAHgAAAGgAAAAAAAAAAAAAAAAAAAAAAAAAAAAAABAnAAAQJwAAAAAAAAAAAAAAAAAAAA8AAAAAAAAAAAAAAAAAAAAAAAAUAAAAAAAAAMDA/wAAAAAAZAAAADIAAAAAAAAAZAAAAAAAAAB/f38ACgAAAB8AAABUAAAARHLEBf///wEAAAAAAAAAAAAAAAAAAAAAAAAAAAAAAAAAAAAAAAAAAAAAAAJ/f38A5+bmA8zMzADAwP8Af39/AAAAAAAAAAAAAAAAAP///wAAAAAAIQAAABgAAAAUAAAAAAAAAPQnAAAASwAAMioAABAAAAAmAAAACAAAAP//////////"/>
              </a:ext>
            </a:extLst>
          </p:cNvPicPr>
          <p:nvPr/>
        </p:nvPicPr>
        <p:blipFill>
          <a:blip r:embed="rId6"/>
          <a:srcRect l="0" t="8530" r="0" b="63720"/>
          <a:stretch>
            <a:fillRect/>
          </a:stretch>
        </p:blipFill>
        <p:spPr>
          <a:xfrm>
            <a:off x="0" y="6494780"/>
            <a:ext cx="12192000" cy="36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1" name="TextBox 3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BAA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CEQwAASigAAMRIAAD+KQAAECAAACYAAAAIAAAA//////////8="/>
              </a:ext>
            </a:extLst>
          </p:cNvSpPr>
          <p:nvPr/>
        </p:nvSpPr>
        <p:spPr>
          <a:xfrm>
            <a:off x="10975340" y="6549390"/>
            <a:ext cx="85344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12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ogc.org  |</a:t>
            </a:r>
            <a:endParaRPr lang="en-us" sz="12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22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v48AAP8fAAA="/>
              </a:ext>
            </a:extLst>
          </p:cNvSpPr>
          <p:nvPr>
            <p:ph type="sldNum" sz="quarter" idx="4"/>
          </p:nvPr>
        </p:nvSpPr>
        <p:spPr>
          <a:xfrm>
            <a:off x="10805795" y="6545580"/>
            <a:ext cx="1141095" cy="28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6D2B-65FE-C09B-B02D-93CE236346C6}" type="slidenum">
              <a:t/>
            </a:fld>
          </a:p>
        </p:txBody>
      </p:sp>
      <p:pic>
        <p:nvPicPr>
          <p:cNvPr id="23" name="Picture 35" descr="A picture containing building, drawing, window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RHLEBf///wEAAAAAAAAAAAAAAAAAAAAAAAAAAAAAAAAAAAAAAAAAAAAAAAJ/f38A5+bmA8zMzADAwP8Af39/AAAAAAAAAAAAAAAAAP///wAAAAAAIQAAABgAAAAUAAAA8wEAABgoAADyAwAAFyoAABAAAAAmAAAACAAAAP//////////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16865" y="6517640"/>
            <a:ext cx="324485" cy="324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4" name="Rectangle 2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wMjAMAAAAEAAAAAAAAAAAAAAAAAAAAAAAAAAeAAAAaAAAAAAAAAAAAAAAAAAAAAAAAAAAAAAAECcAABAnAAAAAAAAAAAAAAAAAAAAAAAAAAAAAAAAAAAAAAAAAAAAABQAAAAAAAAAwMD/AAAAAABkAAAAMgAAAAAAAABkAAAAAAAAAH9/fwAKAAAAHwAAAFQAAAD///8A////AQAAAAAAAAAAAAAAAAAAAAAAAAAAAAAAAAAAAAAAAAAAAAAAAH9/fwDn5uYDzMzMAMDA/wB/f38AAAAAAAAAAAAAAAAAAAAAAAAAAAAhAAAAGAAAABQAAACZAwAATSgAAKMXAADRKQAAECAAACYAAAAIAAAA//////////8="/>
              </a:ext>
            </a:extLst>
          </p:cNvSpPr>
          <p:nvPr/>
        </p:nvSpPr>
        <p:spPr>
          <a:xfrm>
            <a:off x="584835" y="6551295"/>
            <a:ext cx="3257550" cy="2463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defRPr lang="en-us"/>
            </a:pPr>
            <a:r>
              <a:rPr lang="en-us" sz="10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Copyright © 2020 Open Geospatial Consortium</a:t>
            </a:r>
            <a:endParaRPr lang="en-us" sz="10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8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85750" marR="0" indent="-28575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3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star, night, sky, rain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PD///8AIwAA9CcAABAAAAAmAAAACAAAAP//////////"/>
              </a:ext>
            </a:extLst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0" y="-10160"/>
            <a:ext cx="5689600" cy="65049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ctangle 7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193j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f///8MAAAAEAAAAAAAAAAAAAAAAAAAAAAAAAAeAAAAaAAAAAAAAAAAAAAAAAAAAAAAAAAAAAAAECcAABAnAAAAAAAAAAAAAAAAAAAAAAAAAAAAAAAAAAAAAAAAAAAAABQAAAAAAAAAwMD/AAAAAABkAAAAMgAAAAAAAABkAAAAAAAAAH9/fwAKAAAAHwAAAFQAAADX3eMAAAAAAQAAAAAAAAAAAAAAAAAAAAAAAAAAAAAAAAAAAAAAAAAAMlWRAH9/fwAAAAADzMzMAMDA/wB/f38AAAAAAAAAAAAAAAAAAAAAAAAAAAAhAAAAGAAAABQAAAB6IQAA8P///wBLAAAAKAAAEAAAACYAAAAIAAAA//////////8="/>
              </a:ext>
            </a:extLst>
          </p:cNvSpPr>
          <p:nvPr/>
        </p:nvSpPr>
        <p:spPr>
          <a:xfrm>
            <a:off x="5441950" y="-10160"/>
            <a:ext cx="6750050" cy="6512560"/>
          </a:xfrm>
          <a:prstGeom prst="rect">
            <a:avLst/>
          </a:prstGeom>
          <a:solidFill>
            <a:srgbClr val="D7DDE3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  <a:endParaRPr lang="en-us">
              <a:solidFill>
                <a:srgbClr val="060A24"/>
              </a:solidFill>
            </a:endParaRPr>
          </a:p>
        </p:txBody>
      </p:sp>
      <p:sp>
        <p:nvSpPr>
          <p:cNvPr id="4" name="TextBox 8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3IwAA0AIAAJpFAADFBwAAECAAACYAAAAIAAAA//////////8="/>
              </a:ext>
            </a:extLst>
          </p:cNvSpPr>
          <p:nvPr/>
        </p:nvSpPr>
        <p:spPr>
          <a:xfrm>
            <a:off x="5724525" y="457200"/>
            <a:ext cx="5589905" cy="805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ts val="5500"/>
              </a:lnSpc>
              <a:defRPr lang="en-us"/>
            </a:pPr>
            <a:r>
              <a:rPr lang="en-us" sz="60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What is OGC?</a:t>
            </a:r>
            <a:endParaRPr lang="en-us" sz="6000" b="1">
              <a:solidFill>
                <a:srgbClr val="002060"/>
              </a:solidFill>
              <a:latin typeface="Lato" pitchFamily="0" charset="0"/>
              <a:ea typeface="Lato" pitchFamily="0" charset="0"/>
              <a:cs typeface="Lato" pitchFamily="0" charset="0"/>
            </a:endParaRPr>
          </a:p>
        </p:txBody>
      </p:sp>
      <p:sp>
        <p:nvSpPr>
          <p:cNvPr id="5" name="TextBox 9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bJAAAhwkAAK9HAADGDwAAECAAACYAAAAIAAAA//////////8="/>
              </a:ext>
            </a:extLst>
          </p:cNvSpPr>
          <p:nvPr/>
        </p:nvSpPr>
        <p:spPr>
          <a:xfrm>
            <a:off x="5869305" y="1548765"/>
            <a:ext cx="5783580" cy="10153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spcAft>
                <a:spcPts val="1200"/>
              </a:spcAft>
              <a:defRPr lang="en-us"/>
            </a:pPr>
            <a:r>
              <a:rPr lang="en-us" sz="20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A Global consortium </a:t>
            </a:r>
            <a:r>
              <a:rPr lang="en-us" sz="20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representing over 500 industry, government, research and academic member organizations:</a:t>
            </a:r>
            <a:endParaRPr lang="en-us" sz="2000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6" name="Straight Connector 10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gYAA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vUoCwMAAAAEAAAAAAAAAAAAAAAAAAAAAAAAAAeAAAAaAAAAAAAAAAAAAAAAAAAAAAAAAAAAAAAECcAABAnAAAAAAAAAAAAAAAAAAAAAAAAAAAAAAAAAAAAAAAAAAAAABQAAAAAAAAAwMD/AAAAAABkAAAAMgAAAAAAAABkAAAAAAAAAH9/fwAKAAAAHwAAAFQAAAD///8AAAAAAQAAAAAAAAAAAAAAAAAAAAAAAAAAAAAAAAAAAAAAAAAAACBgAH9/fwAAAAADzMzMAMDA/wB/f38AAAAAAAAAAAAAAAAAAAAAAAAAAAAhAAAAGAAAABQAAACeJAAASwcAACMtAABLBwAAEAAAACYAAAAIAAAA//////////8="/>
              </a:ext>
            </a:extLst>
          </p:cNvSpPr>
          <p:nvPr/>
        </p:nvSpPr>
        <p:spPr>
          <a:xfrm>
            <a:off x="5952490" y="1185545"/>
            <a:ext cx="1384935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Box 11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AEAAAXQQAAEEZAACVBwAAECAAACYAAAAIAAAA//////////8="/>
              </a:ext>
            </a:extLst>
          </p:cNvSpPr>
          <p:nvPr/>
        </p:nvSpPr>
        <p:spPr>
          <a:xfrm>
            <a:off x="2682240" y="709295"/>
            <a:ext cx="142303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gb" sz="1400" b="1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Global Communities</a:t>
            </a:r>
            <a:endParaRPr lang="en-gb" sz="1400" b="1">
              <a:solidFill>
                <a:schemeClr val="bg1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8" name="TextBox 12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AhOQ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xIwAAQBIAAABLAAAJFgAAECAAACYAAAAIAAAA//////////8="/>
              </a:ext>
            </a:extLst>
          </p:cNvSpPr>
          <p:nvPr/>
        </p:nvSpPr>
        <p:spPr>
          <a:xfrm>
            <a:off x="5842635" y="2966720"/>
            <a:ext cx="634936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spcBef>
                <a:spcPts val="0"/>
              </a:spcBef>
              <a:defRPr lang="en-us"/>
            </a:pPr>
            <a:r>
              <a:rPr lang="en-us" sz="17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A hub for thought leadership and innovation </a:t>
            </a:r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for </a:t>
            </a:r>
            <a:br/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all things related to location</a:t>
            </a:r>
            <a:endParaRPr lang="en-us" sz="1700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9" name="TextBox 1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5aJg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vFAAA0woAAIcdAAALDgAAECAAACYAAAAIAAAA//////////8="/>
              </a:ext>
            </a:extLst>
          </p:cNvSpPr>
          <p:nvPr/>
        </p:nvSpPr>
        <p:spPr>
          <a:xfrm>
            <a:off x="3281045" y="1759585"/>
            <a:ext cx="151892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gb" sz="1400" b="1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Location Expertise</a:t>
            </a:r>
            <a:endParaRPr lang="en-gb" sz="1400" b="1">
              <a:solidFill>
                <a:schemeClr val="bg1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0" name="TextBox 14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T///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jFgAASREAAM4gAACBFAAAECAAACYAAAAIAAAA//////////8="/>
              </a:ext>
            </a:extLst>
          </p:cNvSpPr>
          <p:nvPr/>
        </p:nvSpPr>
        <p:spPr>
          <a:xfrm>
            <a:off x="3720465" y="2809875"/>
            <a:ext cx="1612265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gb" sz="1400" b="1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Thought Leadership</a:t>
            </a:r>
            <a:endParaRPr lang="en-gb" sz="1400" b="1">
              <a:solidFill>
                <a:schemeClr val="bg1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1" name="TextBox 15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9JWr4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BzGQAANh4AAP0gAABuIQAAECAAACYAAAAIAAAA//////////8="/>
              </a:ext>
            </a:extLst>
          </p:cNvSpPr>
          <p:nvPr/>
        </p:nvSpPr>
        <p:spPr>
          <a:xfrm>
            <a:off x="4137025" y="4911090"/>
            <a:ext cx="122555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gb" sz="1400" b="1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Open Standards</a:t>
            </a:r>
            <a:endParaRPr lang="en-gb" sz="1400" b="1">
              <a:solidFill>
                <a:schemeClr val="bg1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2" name="TextBox 16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0L98U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tGAAAvxcAAGUgAAD3GgAAECAAACYAAAAIAAAA//////////8="/>
              </a:ext>
            </a:extLst>
          </p:cNvSpPr>
          <p:nvPr/>
        </p:nvSpPr>
        <p:spPr>
          <a:xfrm>
            <a:off x="4051935" y="3860165"/>
            <a:ext cx="1214120" cy="5232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gb" sz="1400" b="1">
                <a:solidFill>
                  <a:schemeClr val="bg1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Trusted Forum</a:t>
            </a:r>
            <a:endParaRPr lang="en-gb" sz="1400" b="1">
              <a:solidFill>
                <a:schemeClr val="bg1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3" name="Straight Connector 17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G3W7AA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kuFgYMAAAAEAAAAAAAAAAAAAAAAAAAAAAAAAAeAAAAaAAAAAAAAAAAAAAAAAAAAAAAAAAAAAAAECcAABAnAAAAAAAAAAAAAAAAAAAAAAAAAAAAAAAAAAAAAAAAAAAAABQAAAAAAAAAwMD/AAAAAABkAAAAMgAAAAAAAABkAAAAAAAAAH9/fwAKAAAAHwAAAFQAAAD///8AAAAAAQAAAAAAAAAAAAAAAAAAAAAAAAAAAAAAAAAAAAAAAAAAbdbsAH9/fwAAAAADzMzMAMDA/wB/f38AAAAAAAAAAAAAAAAAAAAAAAAAAAAhAAAAGAAAABQAAACUCgAA+QUAAFoQAAD5BQAAEAAAACYAAAAIAAAA//////////8="/>
              </a:ext>
            </a:extLst>
          </p:cNvSpPr>
          <p:nvPr/>
        </p:nvSpPr>
        <p:spPr>
          <a:xfrm>
            <a:off x="1719580" y="970915"/>
            <a:ext cx="938530" cy="0"/>
          </a:xfrm>
          <a:prstGeom prst="line">
            <a:avLst/>
          </a:prstGeom>
          <a:noFill/>
          <a:ln w="6350" cap="flat" cmpd="sng" algn="ctr">
            <a:solidFill>
              <a:srgbClr val="6DD6EC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Straight Connector 18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L73+gA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ETIjIMAAAAEAAAAAAAAAAAAAAAAAAAAAAAAAAeAAAAaAAAAAAAAAAAAAAAAAAAAAAAAAAAAAAAECcAABAnAAAAAAAAAAAAAAAAAAAAAAAAAAAAAAAAAAAAAAAAAAAAABQAAAAAAAAAwMD/AAAAAABkAAAAMgAAAAAAAABkAAAAAAAAAH9/fwAKAAAAHwAAAFQAAAD///8AAAAAAQAAAAAAAAAAAAAAAAAAAAAAAAAAAAAAAAAAAAAAAAAAvvf6AH9/fwAAAAADzMzMAMDA/wB/f38AAAAAAAAAAAAAAAAAAAAAAAAAAAAhAAAAGAAAABQAAAAHDgAAigwAACAUAACKDAAAEAAAACYAAAAIAAAA//////////8="/>
              </a:ext>
            </a:extLst>
          </p:cNvSpPr>
          <p:nvPr/>
        </p:nvSpPr>
        <p:spPr>
          <a:xfrm>
            <a:off x="2280285" y="2038350"/>
            <a:ext cx="991235" cy="0"/>
          </a:xfrm>
          <a:prstGeom prst="line">
            <a:avLst/>
          </a:prstGeom>
          <a:noFill/>
          <a:ln w="6350" cap="flat" cmpd="sng" algn="ctr">
            <a:solidFill>
              <a:srgbClr val="BEF7FA"/>
            </a:solidFill>
            <a:prstDash val="solid"/>
            <a:headEnd type="none"/>
            <a:tailEnd type="none"/>
          </a:ln>
          <a:effectLst/>
        </p:spPr>
      </p:sp>
      <p:sp>
        <p:nvSpPr>
          <p:cNvPr id="15" name="Straight Connector 19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///wg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X9/fwAAAAADzMzMAMDA/wB/f38AAAAAAAAAAAAAAAAAAAAAAAAAAAAhAAAAGAAAABQAAADQDwAA6xIAAHQWAADrEgAAEAAAACYAAAAIAAAA//////////8="/>
              </a:ext>
            </a:extLst>
          </p:cNvSpPr>
          <p:nvPr/>
        </p:nvSpPr>
        <p:spPr>
          <a:xfrm>
            <a:off x="2570480" y="3075305"/>
            <a:ext cx="10795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sp>
      <p:sp>
        <p:nvSpPr>
          <p:cNvPr id="16" name="Straight Connector 20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Kfx+wA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p/H7AH9/fwAAAAADzMzMAMDA/wB/f38AAAAAAAAAAAAAAAAAAAAAAAAAAAAhAAAAGAAAABQAAABqEAAAOBkAAN4YAAA4GQAAEAAAACYAAAAIAAAA//////////8="/>
              </a:ext>
            </a:extLst>
          </p:cNvSpPr>
          <p:nvPr/>
        </p:nvSpPr>
        <p:spPr>
          <a:xfrm>
            <a:off x="2668270" y="4099560"/>
            <a:ext cx="1374140" cy="0"/>
          </a:xfrm>
          <a:prstGeom prst="line">
            <a:avLst/>
          </a:prstGeom>
          <a:noFill/>
          <a:ln w="6350" cap="flat" cmpd="sng" algn="ctr">
            <a:solidFill>
              <a:srgbClr val="A7F1FB"/>
            </a:solidFill>
            <a:prstDash val="solid"/>
            <a:headEnd type="none"/>
            <a:tailEnd type="none"/>
          </a:ln>
          <a:effectLst/>
        </p:spPr>
      </p:sp>
      <p:sp>
        <p:nvSpPr>
          <p:cNvPr id="17" name="Straight Connector 21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Kbn8wAK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pufzAH9/fwAAAAADzMzMAMDA/wB/f38AAAAAAAAAAAAAAAAAAAAAAAAAAAAhAAAAGAAAABQAAABoEgAA1x8AAEIZAADXHwAAEAAAACYAAAAIAAAA//////////8="/>
              </a:ext>
            </a:extLst>
          </p:cNvSpPr>
          <p:nvPr/>
        </p:nvSpPr>
        <p:spPr>
          <a:xfrm>
            <a:off x="2992120" y="5175885"/>
            <a:ext cx="1113790" cy="0"/>
          </a:xfrm>
          <a:prstGeom prst="line">
            <a:avLst/>
          </a:prstGeom>
          <a:noFill/>
          <a:ln w="6350" cap="flat" cmpd="sng" algn="ctr">
            <a:solidFill>
              <a:srgbClr val="A6E7F3"/>
            </a:solidFill>
            <a:prstDash val="solid"/>
            <a:headEnd type="none"/>
            <a:tailEnd type="none"/>
          </a:ln>
          <a:effectLst/>
        </p:spPr>
      </p:sp>
      <p:sp>
        <p:nvSpPr>
          <p:cNvPr id="18" name="TextBox 22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k3Cc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xIwAApR0AAABLAABvIQAAECAAACYAAAAIAAAA//////////8="/>
              </a:ext>
            </a:extLst>
          </p:cNvSpPr>
          <p:nvPr/>
        </p:nvSpPr>
        <p:spPr>
          <a:xfrm>
            <a:off x="5842635" y="4819015"/>
            <a:ext cx="6349365" cy="615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spcBef>
                <a:spcPts val="0"/>
              </a:spcBef>
              <a:defRPr lang="en-us"/>
            </a:pPr>
            <a:r>
              <a:rPr lang="en-us" sz="17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A consensus-based open standards organization </a:t>
            </a:r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for</a:t>
            </a:r>
            <a:r>
              <a:rPr lang="en-us" sz="17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  <a:br/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location information</a:t>
            </a:r>
            <a:endParaRPr lang="en-us" sz="1700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9" name="TextBox 2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DrLY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xIwAA8xcAAABLAAC8GwAAECAAACYAAAAIAAAA//////////8="/>
              </a:ext>
            </a:extLst>
          </p:cNvSpPr>
          <p:nvPr/>
        </p:nvSpPr>
        <p:spPr>
          <a:xfrm>
            <a:off x="5842635" y="3893185"/>
            <a:ext cx="6349365" cy="615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spcBef>
                <a:spcPts val="0"/>
              </a:spcBef>
              <a:defRPr lang="en-us"/>
            </a:pPr>
            <a:r>
              <a:rPr lang="en-us" sz="17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A neutral and trusted forum </a:t>
            </a:r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for </a:t>
            </a:r>
            <a:br/>
            <a:r>
              <a:rPr lang="en-us" sz="1700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tackling interoperability issues within and across communities</a:t>
            </a:r>
            <a:endParaRPr lang="en-us" sz="1700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20" name="TextBox 2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hzahQ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TBAAAZCAAAL4PAAASJgAAECAAACYAAAAIAAAA//////////8="/>
              </a:ext>
            </a:extLst>
          </p:cNvSpPr>
          <p:nvPr/>
        </p:nvSpPr>
        <p:spPr>
          <a:xfrm>
            <a:off x="662305" y="5265420"/>
            <a:ext cx="189674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5400" b="1">
                <a:solidFill>
                  <a:schemeClr val="bg1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OGC</a:t>
            </a:r>
            <a:endParaRPr lang="en-us" sz="5400" b="1">
              <a:solidFill>
                <a:schemeClr val="bg1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21" name="Picture 26" descr="A picture containing building, outdoor, light, city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UDAAAAAAAA5BgAAAAAAABkAAAAZAAAAAAAAAAjAAAABAAAAGQAAAAXAAAAFAAAAAAAAAAAAAAA/38AAP9/AAAAAAAACQAAAAQAAAAAAAAA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PQnAAAASwAAMioAABAAAAAmAAAACAAAAP//////////"/>
              </a:ext>
            </a:extLst>
          </p:cNvPicPr>
          <p:nvPr/>
        </p:nvPicPr>
        <p:blipFill>
          <a:blip r:embed="rId2"/>
          <a:srcRect l="0" t="8530" r="0" b="63720"/>
          <a:stretch>
            <a:fillRect/>
          </a:stretch>
        </p:blipFill>
        <p:spPr>
          <a:xfrm>
            <a:off x="0" y="6494780"/>
            <a:ext cx="12192000" cy="36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8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7jyyw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EQwAASigAAMRIAAD+KQAAECAAACYAAAAIAAAA//////////8="/>
              </a:ext>
            </a:extLst>
          </p:cNvSpPr>
          <p:nvPr/>
        </p:nvSpPr>
        <p:spPr>
          <a:xfrm>
            <a:off x="10975340" y="6549390"/>
            <a:ext cx="85344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12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ogc.org  |</a:t>
            </a:r>
            <a:endParaRPr lang="en-us" sz="12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23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v48AAP8fAAA="/>
              </a:ext>
            </a:extLst>
          </p:cNvSpPr>
          <p:nvPr>
            <p:ph type="sldNum" sz="quarter" idx="4"/>
          </p:nvPr>
        </p:nvSpPr>
        <p:spPr>
          <a:xfrm>
            <a:off x="10805795" y="6545580"/>
            <a:ext cx="1141095" cy="28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1660-2EFE-C0E0-B02D-D8B55863468D}" type="slidenum">
              <a:t>‹#›</a:t>
            </a:fld>
          </a:p>
        </p:txBody>
      </p:sp>
      <p:pic>
        <p:nvPicPr>
          <p:cNvPr id="24" name="Picture 32" descr="A picture containing building, drawing, window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8wEAABgoAADyAwAAFy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16865" y="6517640"/>
            <a:ext cx="324485" cy="3244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Rectangle 31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MA/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XCgAAABLAADsKQAAECAAACYAAAAIAAAA//////////8="/>
              </a:ext>
            </a:extLst>
          </p:cNvSpPr>
          <p:nvPr/>
        </p:nvSpPr>
        <p:spPr>
          <a:xfrm>
            <a:off x="0" y="6560820"/>
            <a:ext cx="12192000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ctr">
              <a:defRPr lang="en-us"/>
            </a:pPr>
            <a:r>
              <a:rPr lang="en-us" sz="10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Copyright © 2020 Open Geospatial Consortium</a:t>
            </a:r>
            <a:endParaRPr lang="en-us" sz="10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4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 picture containing laptop, indoor, computer, person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IAQAAAAAAABkAAAAZAAAAAAAAAAjAAAABAAAAGQAAAAXAAAAFAAAAAAAAAAAAAAA/38AAP9/AAAAAAAACQAAAAQAAADZLhYG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AwAAACbKQAA+CcAABAAAAAmAAAACAAAAP//////////"/>
              </a:ext>
            </a:extLst>
          </p:cNvPicPr>
          <p:nvPr/>
        </p:nvPicPr>
        <p:blipFill>
          <a:blip r:embed="rId1"/>
          <a:srcRect l="0" t="0" r="0" b="10560"/>
          <a:stretch>
            <a:fillRect/>
          </a:stretch>
        </p:blipFill>
        <p:spPr>
          <a:xfrm>
            <a:off x="0" y="7620"/>
            <a:ext cx="6763385" cy="6489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Rectangle 8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193j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LhiwMAAAAEAAAAAAAAAAAAAAAAAAAAAAAAAAeAAAAaAAAAAAAAAAAAAAAAAAAAAAAAAAAAAAAECcAABAnAAAAAAAAAAAAAAAAAAAAAAAAAAAAAAAAAAAAAAAAAAAAABQAAAAAAAAAwMD/AAAAAABkAAAAMgAAAAAAAABkAAAAAAAAAH9/fwAKAAAAHwAAAFQAAADX3eMAAAAAAQAAAAAAAAAAAAAAAAAAAAAAAAAAAAAAAAAAAAAAAAAAMlWRAH9/fwAAAAADzMzMAMDA/wB/f38AAAAAAAAAAAAAAAAAAAAAAAAAAAAhAAAAGAAAABQAAAC+JgAAAAAAAA1LAAD4JwAAEAAAACYAAAAIAAAA//////////8="/>
              </a:ext>
            </a:extLst>
          </p:cNvSpPr>
          <p:nvPr/>
        </p:nvSpPr>
        <p:spPr>
          <a:xfrm>
            <a:off x="6297930" y="0"/>
            <a:ext cx="5902325" cy="6497320"/>
          </a:xfrm>
          <a:prstGeom prst="rect">
            <a:avLst/>
          </a:prstGeom>
          <a:solidFill>
            <a:srgbClr val="D7DDE3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4" name="Picture 22" descr="A picture containing building, outdoor, light, city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UDAAAAAAAA5BgAAAAAAABkAAAAZAAAAAAAAAAjAAAABAAAAGQAAAAXAAAAFAAAAAAAAAAAAAAA/38AAP9/AAAAAAAACQAAAAQAAAAI3+4G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PQnAAAASwAAMioAABAAAAAmAAAACAAAAP//////////"/>
              </a:ext>
            </a:extLst>
          </p:cNvPicPr>
          <p:nvPr/>
        </p:nvPicPr>
        <p:blipFill>
          <a:blip r:embed="rId2"/>
          <a:srcRect l="0" t="8530" r="0" b="63720"/>
          <a:stretch>
            <a:fillRect/>
          </a:stretch>
        </p:blipFill>
        <p:spPr>
          <a:xfrm>
            <a:off x="0" y="6494780"/>
            <a:ext cx="12192000" cy="3644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Rectangle 7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BgokAP///wg2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OyIAIMAAAAEAAAAAAAAAAAAAAAAAAAAAAAAAAeAAAAaAAAAAAAAAAAAAAAAAAAAAAAAAAAAAAAECcAABAnAAAAAAAAAAAAAAAAAAAAAAAAAAAAAAAAAAAAAAAAAAAAABQAAAAAAAAAwMD/AAAAAABkAAAAMgAAAAAAAABkAAAAAAAAAH9/fwAKAAAAHwAAAFQAAAAGCiQAAAAAAQAAAAAAAAAAAAAAAAAAAAAAAAAAAAAAAAAAAAAAAAAAMlWRAH9/fwAAAAADzMzMAMDA/wB/f38AAAAAAAAAAAAAAAAAAAAAAAAAAAAhAAAAGAAAABQAAAD8////CgAAAMomAAAUDAAAEAAAACYAAAAIAAAA//////////8="/>
              </a:ext>
            </a:extLst>
          </p:cNvSpPr>
          <p:nvPr/>
        </p:nvSpPr>
        <p:spPr>
          <a:xfrm>
            <a:off x="-2540" y="6350"/>
            <a:ext cx="6308090" cy="1957070"/>
          </a:xfrm>
          <a:prstGeom prst="rect">
            <a:avLst/>
          </a:prstGeom>
          <a:solidFill>
            <a:srgbClr val="060A24">
              <a:alpha val="46000"/>
            </a:srgbClr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6" name="Rectangle 9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CSdF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AAMAAAAEAAAAAAAAAAAAAAAAAAAAAAAAAAeAAAAaAAAAAAAAAAAAAAAAAAAAAAAAAAAAAAAECcAABAnAAAAAAAAAAAAAAAAAAAAAAAAAAAAAAAAAAAAAAAAAAAAABQAAAAAAAAAwMD/AAAAAABkAAAAMgAAAAAAAABkAAAAAAAAAH9/fwAKAAAAHwAAAFQAAAAJJ0UAAAAAAQAAAAAAAAAAAAAAAAAAAAAAAAAAAAAAAAAAAAAAAAAAMlWRAH9/fwAAAAADzMzMAMDA/wB/f38AAAAAAAAAAAAAAAAAAAAAAAAAAAAhAAAAGAAAABQAAADKJgAADAAAABlLAAAWDAAAEAAAACYAAAAIAAAA//////////8="/>
              </a:ext>
            </a:extLst>
          </p:cNvSpPr>
          <p:nvPr/>
        </p:nvSpPr>
        <p:spPr>
          <a:xfrm>
            <a:off x="6305550" y="7620"/>
            <a:ext cx="5902325" cy="1957070"/>
          </a:xfrm>
          <a:prstGeom prst="rect">
            <a:avLst/>
          </a:prstGeom>
          <a:solidFill>
            <a:srgbClr val="092745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sp>
        <p:nvSpPr>
          <p:cNvPr id="7" name="TextBox 10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VlSZI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qKAAAXAIAAAhKAAAKCAAAECAAACYAAAAIAAAA//////////8="/>
              </a:ext>
            </a:extLst>
          </p:cNvSpPr>
          <p:nvPr/>
        </p:nvSpPr>
        <p:spPr>
          <a:xfrm>
            <a:off x="6529070" y="383540"/>
            <a:ext cx="5505450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spcBef>
                <a:spcPts val="0"/>
              </a:spcBef>
              <a:spcAft>
                <a:spcPts val="0"/>
              </a:spcAft>
              <a:defRPr lang="en-us"/>
            </a:pPr>
            <a:r>
              <a:rPr lang="en-ca">
                <a:solidFill>
                  <a:schemeClr val="bg1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The world’s leading and comprehensive community of experts making location data more findable, accessible, interoperable and reusable </a:t>
            </a:r>
            <a:endParaRPr lang="en-ca">
              <a:solidFill>
                <a:schemeClr val="bg1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</p:txBody>
      </p:sp>
      <p:sp>
        <p:nvSpPr>
          <p:cNvPr id="8" name="TextBox 11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sg0AAAU2AADHDwAAECAAACYAAAAIAAAA//////////8="/>
              </a:ext>
            </a:extLst>
          </p:cNvSpPr>
          <p:nvPr/>
        </p:nvSpPr>
        <p:spPr>
          <a:xfrm>
            <a:off x="6935470" y="2226310"/>
            <a:ext cx="1845945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sz="16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Commercial</a:t>
            </a:r>
            <a:endParaRPr lang="en-us" sz="1600" b="1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</p:txBody>
      </p:sp>
      <p:sp>
        <p:nvSpPr>
          <p:cNvPr id="9" name="TextBox 1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0fMo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2hUAAFs3AADvFwAAECAAACYAAAAIAAAA//////////8="/>
              </a:ext>
            </a:extLst>
          </p:cNvSpPr>
          <p:nvPr/>
        </p:nvSpPr>
        <p:spPr>
          <a:xfrm>
            <a:off x="6935470" y="3552190"/>
            <a:ext cx="2063115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sz="16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Government</a:t>
            </a:r>
            <a:endParaRPr lang="en-us" sz="1600" b="1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0" name="TextBox 14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HD0q8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ER4AABc/AAAmIAAAECAAACYAAAAIAAAA//////////8="/>
              </a:ext>
            </a:extLst>
          </p:cNvSpPr>
          <p:nvPr/>
        </p:nvSpPr>
        <p:spPr>
          <a:xfrm>
            <a:off x="6935470" y="4887595"/>
            <a:ext cx="3320415" cy="338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ca" sz="1600" b="1">
                <a:solidFill>
                  <a:srgbClr val="002060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Research &amp; Academia</a:t>
            </a:r>
            <a:endParaRPr lang="en-us" sz="1600" b="1">
              <a:solidFill>
                <a:srgbClr val="002060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</p:txBody>
      </p:sp>
      <p:sp>
        <p:nvSpPr>
          <p:cNvPr id="11" name="TextBox 15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EAwAAXAIAAIsjAADeCQAAECAAACYAAAAIAAAA//////////8="/>
              </a:ext>
            </a:extLst>
          </p:cNvSpPr>
          <p:nvPr/>
        </p:nvSpPr>
        <p:spPr>
          <a:xfrm>
            <a:off x="612140" y="383540"/>
            <a:ext cx="5165725" cy="12204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lnSpc>
                <a:spcPts val="4400"/>
              </a:lnSpc>
              <a:defRPr lang="en-us"/>
            </a:pPr>
            <a:r>
              <a:rPr lang="en-us" sz="4800" b="1">
                <a:solidFill>
                  <a:schemeClr val="bg1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Who are our members?</a:t>
            </a:r>
            <a:endParaRPr lang="en-us" sz="4800" b="1">
              <a:solidFill>
                <a:schemeClr val="bg1"/>
              </a:solidFill>
              <a:latin typeface="Lato" pitchFamily="0" charset="0"/>
              <a:ea typeface="Lato" pitchFamily="0" charset="0"/>
              <a:cs typeface="Lato" pitchFamily="0" charset="0"/>
            </a:endParaRPr>
          </a:p>
        </p:txBody>
      </p:sp>
      <p:sp>
        <p:nvSpPr>
          <p:cNvPr id="12" name="Straight Connector 16"/>
          <p:cNvSpPr>
            <a:extLst>
              <a:ext uri="smNativeData">
                <pr:smNativeData xmlns:pr="smNativeData" val="SMDATA_13_KituXxMAAAAlAAAACgAAAA0AAAAAkAAAAEgAAACQAAAASAAAAAAAAAAAAAAAAg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P///wgt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h5eoIMAAAAEAAAAAAAAAAAAAAAAAAAAAAAAAAeAAAAaAAAAAAAAAAAAAAAAAAAAAAAAAAAAAAAECcAABAnAAAAAAAAAAAAAAAAAAAAAAAAAAAAAAAAAAAAAAAAAAAAABQAAAAAAAAAwMD/AAAAAABkAAAAMgAAAAAAAABkAAAAAAAAAH9/fwAKAAAAHwAAAFQAAAD///8AAAAAAQAAAAAAAAAAAAAAAAAAAAAAAAAAAAAAAAAAAAAAAAAAAAAAAX9/fwAAAAADzMzMAMDA/wB/f38AAAAAAAAAAAAAAAAAAAAAAAAAAAAhAAAAGAAAABQAAACBJAAAqgIAAIEkAACsCQAAEAAAACYAAAAIAAAA//////////8="/>
              </a:ext>
            </a:extLst>
          </p:cNvSpPr>
          <p:nvPr/>
        </p:nvSpPr>
        <p:spPr>
          <a:xfrm flipV="1">
            <a:off x="5934075" y="433070"/>
            <a:ext cx="0" cy="1139190"/>
          </a:xfrm>
          <a:prstGeom prst="line">
            <a:avLst/>
          </a:prstGeom>
          <a:noFill/>
          <a:ln w="2857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TextBox 1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rcccc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tQ8AACRFAACTFQAAECAAACYAAAAIAAAA//////////8="/>
              </a:ext>
            </a:extLst>
          </p:cNvSpPr>
          <p:nvPr/>
        </p:nvSpPr>
        <p:spPr>
          <a:xfrm>
            <a:off x="6935470" y="2553335"/>
            <a:ext cx="4304030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Business Development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Competitive Technical Advantage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Global; Brand Exposure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Funding for Innovation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</p:txBody>
      </p:sp>
      <p:sp>
        <p:nvSpPr>
          <p:cNvPr id="14" name="TextBox 18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KXqOo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0hcAACVKAACxHQAAECAAACYAAAAIAAAA//////////8="/>
              </a:ext>
            </a:extLst>
          </p:cNvSpPr>
          <p:nvPr/>
        </p:nvSpPr>
        <p:spPr>
          <a:xfrm>
            <a:off x="6935470" y="3872230"/>
            <a:ext cx="5117465" cy="954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Innovation and Market Support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Trusted Advice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International Partnerships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Operational Policy, Support, and Certification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</p:txBody>
      </p:sp>
      <p:sp>
        <p:nvSpPr>
          <p:cNvPr id="15" name="TextBox 19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Q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qKgAA+B8AAPlAAADXJQAAECAAACYAAAAIAAAA//////////8="/>
              </a:ext>
            </a:extLst>
          </p:cNvSpPr>
          <p:nvPr/>
        </p:nvSpPr>
        <p:spPr>
          <a:xfrm>
            <a:off x="6935470" y="5196840"/>
            <a:ext cx="3626485" cy="9544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Applied Research Partners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Funding for Innovation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International Collaboration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Tx/>
              <a:buFont typeface="Arial" pitchFamily="2" charset="0"/>
              <a:buChar char="•"/>
              <a:defRPr lang="en-us"/>
            </a:pPr>
            <a:r>
              <a:rPr lang="en-us" sz="1400">
                <a:solidFill>
                  <a:srgbClr val="002060"/>
                </a:solidFill>
                <a:latin typeface="Arial" pitchFamily="2" charset="0"/>
                <a:ea typeface="MS PGothic" pitchFamily="2" charset="0"/>
                <a:cs typeface="Arial" pitchFamily="2" charset="0"/>
              </a:rPr>
              <a:t>Citations</a:t>
            </a:r>
            <a:endParaRPr lang="en-us" sz="1400">
              <a:solidFill>
                <a:srgbClr val="002060"/>
              </a:solidFill>
              <a:latin typeface="Arial" pitchFamily="2" charset="0"/>
              <a:ea typeface="MS PGothic" pitchFamily="2" charset="0"/>
              <a:cs typeface="Arial" pitchFamily="2" charset="0"/>
            </a:endParaRPr>
          </a:p>
        </p:txBody>
      </p:sp>
      <p:sp>
        <p:nvSpPr>
          <p:cNvPr id="16" name="TextBox 2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d+e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DmQAAAfgcAAP5JAADZCwAAECAAACYAAAAIAAAA//////////8="/>
              </a:ext>
            </a:extLst>
          </p:cNvSpPr>
          <p:nvPr/>
        </p:nvSpPr>
        <p:spPr>
          <a:xfrm>
            <a:off x="10549890" y="1217930"/>
            <a:ext cx="1478280" cy="708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r">
              <a:defRPr lang="en-us"/>
            </a:pPr>
            <a:r>
              <a:rPr lang="en-us" sz="4000" b="1">
                <a:solidFill>
                  <a:schemeClr val="bg1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OGC</a:t>
            </a:r>
            <a:endParaRPr lang="en-us" sz="4000" b="1">
              <a:solidFill>
                <a:schemeClr val="bg1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17" name="Picture 24" descr="A close up of a sign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gkvT/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UDIAACQNAAAWNQAA6g8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2136140"/>
            <a:ext cx="450850" cy="4508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5" descr="A close up of a sign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n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ZDIAAA8VAAC2NQAAYRg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3423285"/>
            <a:ext cx="539750" cy="5397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6" descr="A picture containing clock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cjgAAN4dAADeOgAASiA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175750" y="4855210"/>
            <a:ext cx="393700" cy="3937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0" name="TextBox 30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44oo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EQwAASigAAMRIAAD+KQAAECAAACYAAAAIAAAA//////////8="/>
              </a:ext>
            </a:extLst>
          </p:cNvSpPr>
          <p:nvPr/>
        </p:nvSpPr>
        <p:spPr>
          <a:xfrm>
            <a:off x="10975340" y="6549390"/>
            <a:ext cx="85344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12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ogc.org  |</a:t>
            </a:r>
            <a:endParaRPr lang="en-us" sz="12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21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n+FG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v48AAP8fAAA="/>
              </a:ext>
            </a:extLst>
          </p:cNvSpPr>
          <p:nvPr>
            <p:ph type="sldNum" sz="quarter" idx="4"/>
          </p:nvPr>
        </p:nvSpPr>
        <p:spPr>
          <a:xfrm>
            <a:off x="10805795" y="6545580"/>
            <a:ext cx="1141095" cy="28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3168-26FE-C0C7-B02D-D0927F634685}" type="slidenum">
              <a:t>‹#›</a:t>
            </a:fld>
          </a:p>
        </p:txBody>
      </p:sp>
      <p:pic>
        <p:nvPicPr>
          <p:cNvPr id="22" name="Picture 33" descr="A picture containing building, drawing, window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8wEAABgoAADyAwAAFyoAABAAAAAmAAAACAAAAP//////////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316865" y="6517640"/>
            <a:ext cx="324485" cy="324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7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5.xml><?xml version="1.0" encoding="utf-8"?>
<p:sldMaster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EAAAAAAAAA8vLyAP///wgAAAAAAAAAAAAAAAAAAAAAAAAAAAAAAAAAAAAAZAAAAAEAAABAAAAAAAAAAAAAAAAAAAAAAAAAAAAAAAAAAAAAAAAAAAAAAAAAAAAAAAAAAAAAAAAAAAAAAAAAAAAAAAAAAAAAAAAAAAAAAAAAAAAAAAAAAAAAAAAAAAAAFAAAADwAAAAAAAAAAAAAADJVkQA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MA//8MAAAAEAAAAAAAAAAAAAAAAAAAAAAAAAAeAAAAaAAAAAAAAAAAAAAAAAAAAAAAAAAAAAAAECcAABAnAAAAAAAAAAAAAAAAAAAAAAAAAAAAAAAAAAAAAAAAAAAAABQAAAAAAAAAwMD/AAAAAABkAAAAMgAAAAAAAABkAAAAAAAAAH9/fwAKAAAAHwAAAFQAAADy8vIAAAAAAQAAAAAAAAAAAAAAAAAAAAAAAAAAAAAAAAAAAAAAAAAAMlWRAH9/fwAAAAADzMzMAMDA/wB/f38AAAAAAAAAAAAAAAAAAAAAAAAAAAAhAAAAGAAAABQAAAAAAAAA0iUAAABLAAB2KAAAEAAAACYAAAAIAAAA//////////8="/>
              </a:ext>
            </a:extLst>
          </p:cNvSpPr>
          <p:nvPr/>
        </p:nvSpPr>
        <p:spPr>
          <a:xfrm>
            <a:off x="0" y="6148070"/>
            <a:ext cx="12192000" cy="42926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txBody>
          <a:bodyPr vert="horz" wrap="square" lIns="91440" tIns="45720" rIns="91440" bIns="45720" numCol="1" spcCol="215900" anchor="ctr"/>
          <a:lstStyle/>
          <a:p>
            <a:pPr algn="ctr">
              <a:defRPr lang="en-us">
                <a:solidFill>
                  <a:srgbClr val="FFFFFF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pPr>
          </a:p>
        </p:txBody>
      </p:sp>
      <p:pic>
        <p:nvPicPr>
          <p:cNvPr id="3" name="Picture 12" descr="A picture containing building, outdoor, light, city&#10;&#10;Description automatically generated"/>
          <p:cNvPicPr>
            <a:extLst>
              <a:ext uri="smNativeData">
                <pr:smNativeData xmlns:pr="smNativeData" val="SMDATA_15_KituXxMAAAAlAAAAEQ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FUDAAAAAAAA5BgAAAAAAABkAAAAZAAAAAAAAAAjAAAABAAAAGQAAAAXAAAAFAAAAAAAAAAAAAAA/38AAP9/AAAAAAAACQAAAAQAAAAGD/3/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PQnAAAASwAAMioAABAAAAAmAAAACAAAAP//////////"/>
              </a:ext>
            </a:extLst>
          </p:cNvPicPr>
          <p:nvPr/>
        </p:nvPicPr>
        <p:blipFill>
          <a:blip r:embed="rId1"/>
          <a:srcRect l="0" t="8530" r="0" b="63720"/>
          <a:stretch>
            <a:fillRect/>
          </a:stretch>
        </p:blipFill>
        <p:spPr>
          <a:xfrm>
            <a:off x="0" y="6494780"/>
            <a:ext cx="12192000" cy="3644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 6" descr="A picture containing building, outdoor, light, city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LQAAAJ0CAADT////dAEAAAAAAABkAAAAZAAAAAAAAAAjAAAABAAAAGQAAAAXAAAAFAAAAAAAAAAAAAAA/38AAP9/AAAAAAAACQAAAAQAAAD/////DAAAABAAAAAAAAAAAAAAAAAAAAAAAAAAHgAAAGgAAAAAAAAAAAAAAAAAAAAAAAAAAAAAABAnAAAQJwAAAAAAAAAAAAAAAAAAAA8AAAAAAAAAAAAAAAAAAAAAAAAUAAAAAAAAAMDA/wAAAAAAZAAAADIAAAAAAAAAZAAAAAAAAAB/f38ACgAAAB8AAABUAAAAAAAABQAAAAEAAAAAAAAAAAAAAAAAAAAAAAAAAAAAAAAAAAAAAAAAAAAAAAJ/f38AAAAAA8zMzADAwP8Af39/AAAAAAAAAAAAAAAAAP///wAAAAAAIQAAABgAAAAUAAAAAAAAAAAAAACAJQAA0iUAABAAAAAmAAAACAAAAP//////////"/>
              </a:ext>
            </a:extLst>
          </p:cNvPicPr>
          <p:nvPr/>
        </p:nvPicPr>
        <p:blipFill>
          <a:blip r:embed="rId2"/>
          <a:srcRect l="450" t="6690" r="-450" b="3720"/>
          <a:stretch>
            <a:fillRect/>
          </a:stretch>
        </p:blipFill>
        <p:spPr>
          <a:xfrm>
            <a:off x="0" y="0"/>
            <a:ext cx="6096000" cy="6148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Box 7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1XZUM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mJgAAyQEAANpAAACxBgAAECAAACYAAAAIAAAA//////////8="/>
              </a:ext>
            </a:extLst>
          </p:cNvSpPr>
          <p:nvPr/>
        </p:nvSpPr>
        <p:spPr>
          <a:xfrm>
            <a:off x="6282690" y="290195"/>
            <a:ext cx="4259580" cy="797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ts val="5500"/>
              </a:lnSpc>
              <a:defRPr lang="en-us"/>
            </a:pPr>
            <a:r>
              <a:rPr lang="en-us" sz="48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Thank You!</a:t>
            </a:r>
            <a:endParaRPr lang="en-us" sz="4800" b="1">
              <a:solidFill>
                <a:srgbClr val="002060"/>
              </a:solidFill>
              <a:latin typeface="Lato" pitchFamily="0" charset="0"/>
              <a:ea typeface="Lato" pitchFamily="0" charset="0"/>
              <a:cs typeface="Lato" pitchFamily="0" charset="0"/>
            </a:endParaRPr>
          </a:p>
        </p:txBody>
      </p:sp>
      <p:sp>
        <p:nvSpPr>
          <p:cNvPr id="6" name="Straight Connector 8"/>
          <p:cNvSpPr>
            <a:extLst>
              <a:ext uri="smNativeData">
                <pr:smNativeData xmlns:pr="smNativeData" val="SMDATA_13_KituXxMAAAAlAAAAC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BAAAAAAAAAAAgYAAe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nlZ78MAAAAEAAAAAAAAAAAAAAAAAAAAAAAAAAeAAAAaAAAAAAAAAAAAAAAAAAAAAAAAAAAAAAAECcAABAnAAAAAAAAAAAAAAAAAAAAAAAAAAAAAAAAAAAAAAAAAAAAABQAAAAAAAAAwMD/AAAAAABkAAAAMgAAAAAAAABkAAAAAAAAAH9/fwAKAAAAHwAAAFQAAAD///8AAAAAAQAAAAAAAAAAAAAAAAAAAAAAAAAAAAAAAAAAAAAAAAAAACBgAH9/fwAAAAADzMzMAMDA/wB/f38AAAAAAAAAAAAAAAAAAAAAAAAAAAAhAAAAGAAAABQAAABkJwAAjAYAAPIuAACMBgAAEAAAACYAAAAIAAAA//////////8="/>
              </a:ext>
            </a:extLst>
          </p:cNvSpPr>
          <p:nvPr/>
        </p:nvSpPr>
        <p:spPr>
          <a:xfrm flipH="1">
            <a:off x="6403340" y="1064260"/>
            <a:ext cx="1228090" cy="0"/>
          </a:xfrm>
          <a:prstGeom prst="line">
            <a:avLst/>
          </a:prstGeom>
          <a:noFill/>
          <a:ln w="19050" cap="flat" cmpd="sng" algn="ctr">
            <a:solidFill>
              <a:srgbClr val="002060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Box 13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x/4is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OAQAAIgEAABMMAADQBgAAECAAACYAAAAIAAAA//////////8="/>
              </a:ext>
            </a:extLst>
          </p:cNvSpPr>
          <p:nvPr/>
        </p:nvSpPr>
        <p:spPr>
          <a:xfrm>
            <a:off x="171450" y="184150"/>
            <a:ext cx="1791335" cy="923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en-us"/>
            </a:pPr>
            <a:r>
              <a:rPr lang="en-us" sz="5400" b="1">
                <a:solidFill>
                  <a:schemeClr val="bg1"/>
                </a:solidFill>
                <a:latin typeface="Times New Roman" pitchFamily="1" charset="0"/>
                <a:ea typeface="Calibri" pitchFamily="2" charset="0"/>
                <a:cs typeface="Times New Roman" pitchFamily="1" charset="0"/>
              </a:rPr>
              <a:t>OGC</a:t>
            </a:r>
            <a:endParaRPr lang="en-us" sz="5400" b="1">
              <a:solidFill>
                <a:schemeClr val="bg1"/>
              </a:solidFill>
              <a:latin typeface="Times New Roman" pitchFamily="1" charset="0"/>
              <a:ea typeface="Calibri" pitchFamily="2" charset="0"/>
              <a:cs typeface="Times New Roman" pitchFamily="1" charset="0"/>
            </a:endParaRPr>
          </a:p>
        </p:txBody>
      </p:sp>
      <p:pic>
        <p:nvPicPr>
          <p:cNvPr id="8" name="Picture 17" descr="A picture containing drawing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n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Ii8AAA0TAADWMQAAwRU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661910" y="3096895"/>
            <a:ext cx="439420" cy="4394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8" descr="A picture containing light, drawing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Ii8AAOkaAACPMQAAVh0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661910" y="4374515"/>
            <a:ext cx="394335" cy="3943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Box 19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MucBE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CEQwAASigAAMRIAAD+KQAAECAAACYAAAAIAAAA//////////8="/>
              </a:ext>
            </a:extLst>
          </p:cNvSpPr>
          <p:nvPr/>
        </p:nvSpPr>
        <p:spPr>
          <a:xfrm>
            <a:off x="10975340" y="6549390"/>
            <a:ext cx="853440" cy="2768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/>
            </a:pPr>
            <a:r>
              <a:rPr lang="en-us" sz="120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rPr>
              <a:t>ogc.org  |</a:t>
            </a:r>
            <a:endParaRPr lang="en-us" sz="1200">
              <a:solidFill>
                <a:srgbClr val="F2F2F2"/>
              </a:solidFill>
              <a:latin typeface="Lato" pitchFamily="0" charset="0"/>
              <a:ea typeface="Calibri" pitchFamily="2" charset="0"/>
              <a:cs typeface="Calibri" pitchFamily="2" charset="0"/>
            </a:endParaRPr>
          </a:p>
        </p:txBody>
      </p:sp>
      <p:sp>
        <p:nvSpPr>
          <p:cNvPr id="11" name="Slide Number Placeholder 5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T8F3k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5QgAARCgAAH5JAAADKgAAEAAAACYAAAAIAAAAv48AAP8fAAA="/>
              </a:ext>
            </a:extLst>
          </p:cNvSpPr>
          <p:nvPr>
            <p:ph type="sldNum" sz="quarter" idx="4"/>
          </p:nvPr>
        </p:nvSpPr>
        <p:spPr>
          <a:xfrm>
            <a:off x="10805795" y="6545580"/>
            <a:ext cx="1141095" cy="2838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en-us" sz="1200" b="0">
                <a:solidFill>
                  <a:srgbClr val="F2F2F2"/>
                </a:solidFill>
                <a:latin typeface="Lato" pitchFamily="0" charset="0"/>
                <a:ea typeface="Calibri" pitchFamily="2" charset="0"/>
                <a:cs typeface="Calibri" pitchFamily="2" charset="0"/>
              </a:defRPr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  <a:lvl6pPr>
              <a:defRPr lang="en-us"/>
            </a:lvl6pPr>
            <a:lvl7pPr>
              <a:defRPr lang="en-us"/>
            </a:lvl7pPr>
            <a:lvl8pPr>
              <a:defRPr lang="en-us"/>
            </a:lvl8pPr>
            <a:lvl9pPr>
              <a:defRPr lang="en-us"/>
            </a:lvl9pPr>
          </a:lstStyle>
          <a:p>
            <a:pPr>
              <a:defRPr lang="en-us"/>
            </a:pPr>
            <a:fld id="{1395629F-D1FE-C094-B02D-27C12C634672}" type="slidenum">
              <a:t>‹#›</a:t>
            </a:fld>
          </a:p>
        </p:txBody>
      </p:sp>
      <p:pic>
        <p:nvPicPr>
          <p:cNvPr id="12" name="Picture 23" descr="A picture containing building, drawing, window&#10;&#10;Description automatically generated"/>
          <p:cNvPicPr>
            <a:picLocks noChangeAspect="1"/>
            <a:extLst>
              <a:ext uri="smNativeData">
                <pr:smNativeData xmlns:pr="smNativeData" val="SMDATA_15_KituXx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8wEAABgoAADyAwAAFyo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16865" y="6517640"/>
            <a:ext cx="324485" cy="324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6"/>
    <p:sldLayoutId id="2147483668" r:id="rId7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0"/>
        <a:buChar char="•"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6rDMTbVsDPo&amp;ab_channel=InfoDaoLLC" TargetMode="Externa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>
            <a:extLst>
              <a:ext uri="smNativeData">
                <pr:smNativeData xmlns:pr="smNativeData" val="SMDATA_13_KituXx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OohZ0MAAAAEAAAAAAAAAAAAAAAAAAAAAAAAAAeAAAAaAAAAAAAAAAAAAAAAAAAAAAAAAAAAAAAECcAABAnAAAAAAAAAAAAAAAAAAAAAAAAAAAAAAAAAAAAAAAAAAAAABQAAAAAAAAAwMD/AAAAAABkAAAAMgAAAAAAAABkAAAAAAAAAH9/fwAKAAAAHwAAAFQAAABEcsQF////AQAAAAAAAAAAAAAAAAAAAAAAAAAAAAAAAAAAAAAAAAAAAAAAAH9/fwDn5uYDzMzMAMDA/wB/f38AAAAAAAAAAAAAAAAAAAAAAAAAAAAhAAAAGAAAABQAAADxAAAA/AEAADEnAACQEgAAACAAACYAAAAIAAAA//////////8="/>
              </a:ext>
            </a:extLst>
          </p:cNvSpPr>
          <p:nvPr/>
        </p:nvSpPr>
        <p:spPr>
          <a:xfrm>
            <a:off x="153035" y="322580"/>
            <a:ext cx="6217920" cy="2694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lnSpc>
                <a:spcPts val="5500"/>
              </a:lnSpc>
              <a:defRPr lang="en-us"/>
            </a:pPr>
            <a:r>
              <a:rPr lang="en-us" sz="28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ISG Sprint Demo Event:</a:t>
            </a:r>
            <a:br/>
            <a:r>
              <a:rPr lang="en-us" sz="28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InfoDao LLC </a:t>
            </a:r>
            <a:r>
              <a:rPr lang="en-us" sz="2800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|</a:t>
            </a:r>
            <a:r>
              <a:rPr lang="en-us" sz="28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 </a:t>
            </a:r>
            <a:endParaRPr lang="en-us" sz="2800" b="1">
              <a:solidFill>
                <a:srgbClr val="002060"/>
              </a:solidFill>
              <a:latin typeface="Lato" pitchFamily="0" charset="0"/>
              <a:ea typeface="Lato" pitchFamily="0" charset="0"/>
              <a:cs typeface="Lato" pitchFamily="0" charset="0"/>
            </a:endParaRPr>
          </a:p>
          <a:p>
            <a:pPr>
              <a:lnSpc>
                <a:spcPts val="5500"/>
              </a:lnSpc>
              <a:defRPr lang="en-us" sz="2800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defRPr>
            </a:pPr>
            <a:r>
              <a:t>Joshua Rentrope, Co-Founder</a:t>
            </a:r>
          </a:p>
          <a:p>
            <a:pPr>
              <a:lnSpc>
                <a:spcPts val="4000"/>
              </a:lnSpc>
              <a:defRPr lang="en-us"/>
            </a:pPr>
            <a:r>
              <a:rPr lang="en-us" b="1">
                <a:solidFill>
                  <a:srgbClr val="002060"/>
                </a:solidFill>
                <a:latin typeface="Lato" pitchFamily="0" charset="0"/>
                <a:ea typeface="Lato" pitchFamily="0" charset="0"/>
                <a:cs typeface="Lato" pitchFamily="0" charset="0"/>
              </a:rPr>
              <a:t>September 25, 2020</a:t>
            </a:r>
            <a:endParaRPr lang="en-us" b="1">
              <a:solidFill>
                <a:srgbClr val="002060"/>
              </a:solidFill>
              <a:latin typeface="Lato" pitchFamily="0" charset="0"/>
              <a:ea typeface="Lato" pitchFamily="0" charset="0"/>
              <a:cs typeface="Lat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AOAgAAJwcAAL5CAADsIQAAAAAAACYAAAAIAAAAffD///////8="/>
              </a:ext>
            </a:extLst>
          </p:cNvSpPr>
          <p:nvPr>
            <p:ph type="body" idx="1"/>
          </p:nvPr>
        </p:nvSpPr>
        <p:spPr>
          <a:xfrm>
            <a:off x="334010" y="1162685"/>
            <a:ext cx="10515600" cy="4351655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2800" b="0" i="0" u="sng" strike="noStrike" kern="1" spc="0" baseline="0">
                <a:solidFill>
                  <a:schemeClr val="hlink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  <a:hlinkClick r:id="rId2"/>
              </a:defRPr>
            </a:pPr>
            <a:r>
              <a:rPr>
                <a:hlinkClick r:id="rId2"/>
              </a:rPr>
              <a:t>https://www.youtube.com/watch?v=6rDMTbVsDPo&amp;ab_channel=InfoDaoLLC</a:t>
            </a:r>
            <a:endParaRPr>
              <a:hlinkClick r:id="rId2"/>
            </a:endParaRPr>
          </a:p>
          <a:p>
            <a:pPr marL="0" marR="0" indent="0" algn="l" defTabSz="914400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None/>
              <a:tabLst/>
              <a:defRPr sz="2800" b="0" i="0" u="none" strike="noStrike" kern="1" spc="0" baseline="0">
                <a:solidFill>
                  <a:srgbClr val="092745"/>
                </a:solidFill>
                <a:effectLst/>
                <a:latin typeface="Arial" pitchFamily="2" charset="0"/>
                <a:ea typeface="Arial" pitchFamily="2" charset="0"/>
                <a:cs typeface="Arial" pitchFamily="2" charset="0"/>
              </a:defRPr>
            </a:pP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Dn5uYDzMzMAMDA/wB/f38AAAAAAAAAAAAAAAAAAAAAAAAAAAAhAAAAGAAAABQAAAB5QgAARCgAAH5JAAADKgAAEAAAACYAAAAIAAAAfPD///////8="/>
              </a:ext>
            </a:extLst>
          </p:cNvSpPr>
          <p:nvPr>
            <p:ph type="sldNum" sz="quarter" idx="4"/>
          </p:nvPr>
        </p:nvSpPr>
        <p:spPr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200" b="0" i="0" u="none" strike="noStrike" kern="1" spc="0" baseline="0">
                <a:solidFill>
                  <a:srgbClr val="F2F2F2"/>
                </a:solidFill>
                <a:effectLst/>
                <a:latin typeface="Lato" pitchFamily="0" charset="0"/>
                <a:ea typeface="Lato" pitchFamily="0" charset="0"/>
                <a:cs typeface="Lato" pitchFamily="0" charset="0"/>
              </a:defRPr>
            </a:pPr>
            <a:fld id="{13957A14-5AFE-C08C-B02D-ACD9346346F9}" type="slidenum">
              <a:t>2</a:t>
            </a:fld>
          </a:p>
        </p:txBody>
      </p:sp>
      <p:sp>
        <p:nvSpPr>
          <p:cNvPr id="4" name="Title 3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Dn5uYDzMzMAMDA/wB/f38AAAAAAAAAAAAAAAAAAAAAAAAAAAAhAAAAGAAAABQAAABgAQAAVwAAABBCAAANBQAAAAAAACYAAAAIAAAA/fD///////8="/>
              </a:ext>
            </a:extLst>
          </p:cNvSpPr>
          <p:nvPr>
            <p:ph type="title"/>
          </p:nvPr>
        </p:nvSpPr>
        <p:spPr>
          <a:xfrm>
            <a:off x="223520" y="55245"/>
            <a:ext cx="10515600" cy="765810"/>
          </a:xfrm>
          <a:noFill/>
          <a:ln>
            <a:noFill/>
          </a:ln>
          <a:effectLst/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en-us"/>
            </a:pPr>
            <a:r>
              <a:t>Youtube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p14="http://schemas.microsoft.com/office/powerpoint/2010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 noChangeArrowheads="1"/>
            <a:extLst>
              <a:ext uri="smNativeData">
                <pr:smNativeData xmlns:pr="smNativeData" val="SMDATA_13_KituXx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EcsQF////AQAAAAAAAAAAAAAAAAAAAAAAAAAAAAAAAAAAAAAAAAAAAAAAAn9/fwDn5uYDzMzMAMDA/wB/f38AAAAAAAAAAAAAAAAAAAAAAAAAAAAhAAAAGAAAABQAAAAOAgAAJwcAAL5CAADsIQAAAAAAACYAAAAIAAAAASAAAAAAAAA="/>
              </a:ext>
            </a:extLst>
          </p:cNvSpPr>
          <p:nvPr>
            <p:ph type="body" idx="1"/>
          </p:nvPr>
        </p:nvSpPr>
        <p:spPr>
          <a:xfrm>
            <a:off x="334010" y="1162685"/>
            <a:ext cx="10515600" cy="4351655"/>
          </a:xfr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 marL="0">
              <a:lnSpc>
                <a:spcPct val="110000"/>
              </a:lnSpc>
              <a:defRPr lang="en-us"/>
            </a:pPr>
            <a:r>
              <a:t>Q&amp;A and remarks</a:t>
            </a:r>
          </a:p>
        </p:txBody>
      </p:sp>
      <p:sp>
        <p:nvSpPr>
          <p:cNvPr id="3" name="Slide Number Placeholder 2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Dn5uYDzMzMAMDA/wB/f38AAAAAAAAAAAAAAAAAAAAAAAAAAAAhAAAAGAAAABQAAAB5QgAARCgAAH5JAAADKgAAEAAAACYAAAAIAAAAAAAAAAAAAAA="/>
              </a:ext>
            </a:extLst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 lang="en-us"/>
            </a:pPr>
            <a:fld id="{139563A2-ECFE-C095-B02D-1AC02D63464F}" type="slidenum">
              <a:t>3</a:t>
            </a:fld>
          </a:p>
        </p:txBody>
      </p:sp>
      <p:sp>
        <p:nvSpPr>
          <p:cNvPr id="4" name="Title 3"/>
          <p:cNvSpPr>
            <a:spLocks noGrp="1" noChangeArrowheads="1"/>
            <a:extLst>
              <a:ext uri="smNativeData">
                <pr:smNativeData xmlns:pr="smNativeData" val="SMDATA_13_KituX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n9/fwDn5uYDzMzMAMDA/wB/f38AAAAAAAAAAAAAAAAAAAAAAAAAAAAhAAAAGAAAABQAAABgAQAAVwAAABBCAAANBQAAAAAAACYAAAAIAAAAAQAAAAAAAAA="/>
              </a:ext>
            </a:extLst>
          </p:cNvSpPr>
          <p:nvPr>
            <p:ph type="title"/>
          </p:nvPr>
        </p:nvSpPr>
        <p:spPr>
          <a:xfrm>
            <a:off x="223520" y="55245"/>
            <a:ext cx="10515600" cy="765810"/>
          </a:xfrm>
        </p:spPr>
        <p:txBody>
          <a:bodyPr/>
          <a:lstStyle/>
          <a:p>
            <a:pPr>
              <a:defRPr lang="en-us"/>
            </a:pPr>
            <a: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Lato"/>
        <a:ea typeface="Lato"/>
        <a:cs typeface="Lato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Lato"/>
        <a:ea typeface="Lato"/>
        <a:cs typeface="Lato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Lato"/>
        <a:ea typeface="Lato"/>
        <a:cs typeface="Lato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Erick Felsey</dc:creator>
  <cp:keywords/>
  <dc:description/>
  <cp:lastModifiedBy>avgn7</cp:lastModifiedBy>
  <cp:revision>0</cp:revision>
  <dcterms:created xsi:type="dcterms:W3CDTF">2020-04-17T22:01:33Z</dcterms:created>
  <dcterms:modified xsi:type="dcterms:W3CDTF">2020-09-25T17:38:50Z</dcterms:modified>
</cp:coreProperties>
</file>